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E2DDDB"/>
          </a:solidFill>
        </p:spPr>
        <p:txBody>
          <a:bodyPr lIns="644400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Titel slide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9801" y="1573198"/>
            <a:ext cx="3711610" cy="3711599"/>
          </a:xfrm>
          <a:solidFill>
            <a:srgbClr val="ED1B34"/>
          </a:solidFill>
        </p:spPr>
        <p:txBody>
          <a:bodyPr rIns="144000" bIns="108000" anchor="t"/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8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8588401" y="5486400"/>
            <a:ext cx="3603600" cy="13716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vert="horz" lIns="0" tIns="0" rIns="0" bIns="0" anchor="ctr"/>
          <a:lstStyle>
            <a:lvl1pPr marL="0" indent="0" algn="ctr">
              <a:buNone/>
              <a:defRPr sz="600" baseline="0">
                <a:solidFill>
                  <a:srgbClr val="E2DDDB"/>
                </a:solidFill>
              </a:defRPr>
            </a:lvl1pPr>
            <a:lvl2pPr marL="177800" indent="0">
              <a:buNone/>
              <a:defRPr/>
            </a:lvl2pPr>
            <a:lvl3pPr marL="0" indent="0">
              <a:buFont typeface="Arial" panose="020B0604020202020204" pitchFamily="34" charset="0"/>
              <a:buNone/>
              <a:defRPr/>
            </a:lvl3pPr>
            <a:lvl4pPr marL="0" indent="0">
              <a:buFont typeface="Arial" panose="020B0604020202020204" pitchFamily="34" charset="0"/>
              <a:buNone/>
              <a:defRPr/>
            </a:lvl4pPr>
            <a:lvl5pPr marL="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nl-NL" dirty="0" smtClean="0"/>
              <a:t>S.V.P. niet verwijderen of aanpassen</a:t>
            </a:r>
            <a:endParaRPr lang="en-US" dirty="0"/>
          </a:p>
        </p:txBody>
      </p:sp>
      <p:grpSp>
        <p:nvGrpSpPr>
          <p:cNvPr id="41" name="Groep 40"/>
          <p:cNvGrpSpPr/>
          <p:nvPr/>
        </p:nvGrpSpPr>
        <p:grpSpPr>
          <a:xfrm>
            <a:off x="13472981" y="-92873"/>
            <a:ext cx="2773430" cy="4578462"/>
            <a:chOff x="12321743" y="-100346"/>
            <a:chExt cx="2773430" cy="4578462"/>
          </a:xfrm>
        </p:grpSpPr>
        <p:sp>
          <p:nvSpPr>
            <p:cNvPr id="42" name="Rechthoek 41"/>
            <p:cNvSpPr/>
            <p:nvPr/>
          </p:nvSpPr>
          <p:spPr>
            <a:xfrm>
              <a:off x="12321743" y="-100346"/>
              <a:ext cx="2773430" cy="31537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0000" rIns="180000" rtlCol="0" anchor="t"/>
            <a:lstStyle/>
            <a:p>
              <a:r>
                <a:rPr lang="nl-NL" sz="1600" b="1" kern="0" cap="all" dirty="0" smtClean="0">
                  <a:solidFill>
                    <a:schemeClr val="tx2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huisstijl</a:t>
              </a:r>
              <a:r>
                <a:rPr lang="nl-NL" sz="1600" b="1" kern="0" cap="all" baseline="0" dirty="0" smtClean="0">
                  <a:solidFill>
                    <a:schemeClr val="tx2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kleuren</a:t>
              </a:r>
              <a:endParaRPr lang="nl-NL" sz="1600" b="1" kern="0" cap="all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3" name="Tekstvak 33"/>
            <p:cNvSpPr txBox="1"/>
            <p:nvPr/>
          </p:nvSpPr>
          <p:spPr>
            <a:xfrm>
              <a:off x="12496081" y="888538"/>
              <a:ext cx="2327979" cy="4860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>
              <a:defPPr>
                <a:defRPr lang="nl-NL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5pPr>
              <a:lvl6pPr>
                <a:defRPr>
                  <a:latin typeface="Arial" charset="0"/>
                  <a:cs typeface="Arial" charset="0"/>
                </a:defRPr>
              </a:lvl6pPr>
              <a:lvl7pPr>
                <a:defRPr>
                  <a:latin typeface="Arial" charset="0"/>
                  <a:cs typeface="Arial" charset="0"/>
                </a:defRPr>
              </a:lvl7pPr>
              <a:lvl8pPr>
                <a:defRPr>
                  <a:latin typeface="Arial" charset="0"/>
                  <a:cs typeface="Arial" charset="0"/>
                </a:defRPr>
              </a:lvl8pPr>
              <a:lvl9pPr>
                <a:defRPr>
                  <a:latin typeface="Arial" charset="0"/>
                  <a:cs typeface="Arial" charset="0"/>
                </a:defRPr>
              </a:lvl9pPr>
            </a:lstStyle>
            <a:p>
              <a:r>
                <a:rPr lang="nl-NL" noProof="0" dirty="0" smtClean="0"/>
                <a:t>Als j</a:t>
              </a:r>
              <a:r>
                <a:rPr lang="nl-NL" baseline="0" noProof="0" dirty="0" smtClean="0"/>
                <a:t>e een object geselecteerd hebt, klik je op het tabje </a:t>
              </a:r>
              <a:r>
                <a:rPr lang="nl-NL" b="1" baseline="0" noProof="0" dirty="0" smtClean="0"/>
                <a:t>Opmaak</a:t>
              </a:r>
              <a:endParaRPr lang="nl-NL" noProof="0" dirty="0"/>
            </a:p>
          </p:txBody>
        </p:sp>
        <p:sp>
          <p:nvSpPr>
            <p:cNvPr id="44" name="Tekstvak 33"/>
            <p:cNvSpPr txBox="1"/>
            <p:nvPr/>
          </p:nvSpPr>
          <p:spPr>
            <a:xfrm>
              <a:off x="12496081" y="1973789"/>
              <a:ext cx="2327979" cy="60431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>
              <a:defPPr>
                <a:defRPr lang="nl-NL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5pPr>
              <a:lvl6pPr>
                <a:defRPr>
                  <a:latin typeface="Arial" charset="0"/>
                  <a:cs typeface="Arial" charset="0"/>
                </a:defRPr>
              </a:lvl6pPr>
              <a:lvl7pPr>
                <a:defRPr>
                  <a:latin typeface="Arial" charset="0"/>
                  <a:cs typeface="Arial" charset="0"/>
                </a:defRPr>
              </a:lvl7pPr>
              <a:lvl8pPr>
                <a:defRPr>
                  <a:latin typeface="Arial" charset="0"/>
                  <a:cs typeface="Arial" charset="0"/>
                </a:defRPr>
              </a:lvl8pPr>
              <a:lvl9pPr>
                <a:defRPr>
                  <a:latin typeface="Arial" charset="0"/>
                  <a:cs typeface="Arial" charset="0"/>
                </a:defRPr>
              </a:lvl9pPr>
            </a:lstStyle>
            <a:p>
              <a:r>
                <a:rPr lang="nl-NL" noProof="0" dirty="0" smtClean="0"/>
                <a:t>Klik dan op </a:t>
              </a:r>
              <a:r>
                <a:rPr lang="nl-NL" b="1" noProof="0" dirty="0" smtClean="0"/>
                <a:t>opvullen</a:t>
              </a:r>
              <a:r>
                <a:rPr lang="nl-NL" b="1" baseline="0" noProof="0" dirty="0" smtClean="0"/>
                <a:t> van vorm </a:t>
              </a:r>
              <a:br>
                <a:rPr lang="nl-NL" b="1" baseline="0" noProof="0" dirty="0" smtClean="0"/>
              </a:br>
              <a:r>
                <a:rPr lang="nl-NL" b="0" baseline="0" noProof="0" dirty="0" smtClean="0"/>
                <a:t>en selecteer het </a:t>
              </a:r>
              <a:r>
                <a:rPr lang="nl-NL" b="1" baseline="0" noProof="0" dirty="0" smtClean="0"/>
                <a:t>pipet</a:t>
              </a:r>
              <a:endParaRPr lang="nl-NL" b="1" noProof="0" dirty="0"/>
            </a:p>
          </p:txBody>
        </p:sp>
        <p:sp>
          <p:nvSpPr>
            <p:cNvPr id="45" name="Ovaal 44"/>
            <p:cNvSpPr/>
            <p:nvPr/>
          </p:nvSpPr>
          <p:spPr>
            <a:xfrm>
              <a:off x="12496081" y="430361"/>
              <a:ext cx="359927" cy="359927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algn="ctr"/>
              <a:r>
                <a:rPr lang="nl-NL" sz="1400" kern="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46" name="Ovaal 45"/>
            <p:cNvSpPr/>
            <p:nvPr/>
          </p:nvSpPr>
          <p:spPr>
            <a:xfrm>
              <a:off x="12496081" y="1505752"/>
              <a:ext cx="359927" cy="359927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algn="ctr"/>
              <a:r>
                <a:rPr lang="nl-NL" sz="1400" kern="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2</a:t>
              </a:r>
            </a:p>
          </p:txBody>
        </p:sp>
        <p:cxnSp>
          <p:nvCxnSpPr>
            <p:cNvPr id="47" name="Rechte verbindingslijn 46"/>
            <p:cNvCxnSpPr/>
            <p:nvPr/>
          </p:nvCxnSpPr>
          <p:spPr>
            <a:xfrm>
              <a:off x="12508966" y="285631"/>
              <a:ext cx="2539957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cxnSp>
          <p:nvCxnSpPr>
            <p:cNvPr id="49" name="Rechte verbindingslijn 48"/>
            <p:cNvCxnSpPr/>
            <p:nvPr/>
          </p:nvCxnSpPr>
          <p:spPr>
            <a:xfrm>
              <a:off x="12508627" y="1348371"/>
              <a:ext cx="2540296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cxnSp>
          <p:nvCxnSpPr>
            <p:cNvPr id="50" name="Rechte verbindingslijn 49"/>
            <p:cNvCxnSpPr/>
            <p:nvPr/>
          </p:nvCxnSpPr>
          <p:spPr>
            <a:xfrm>
              <a:off x="12478486" y="2898882"/>
              <a:ext cx="2570437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pic>
          <p:nvPicPr>
            <p:cNvPr id="51" name="Afbeelding 5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96078" y="2487898"/>
              <a:ext cx="1619476" cy="228632"/>
            </a:xfrm>
            <a:prstGeom prst="rect">
              <a:avLst/>
            </a:prstGeom>
          </p:spPr>
        </p:pic>
        <p:sp>
          <p:nvSpPr>
            <p:cNvPr id="52" name="Ovaal 51"/>
            <p:cNvSpPr/>
            <p:nvPr/>
          </p:nvSpPr>
          <p:spPr>
            <a:xfrm>
              <a:off x="12496081" y="3077377"/>
              <a:ext cx="359927" cy="359927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algn="ctr"/>
              <a:r>
                <a:rPr lang="nl-NL" sz="1400" kern="0" dirty="0" smtClean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3</a:t>
              </a:r>
              <a:endParaRPr lang="nl-NL" sz="1400" kern="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76" name="Tekstvak 33"/>
            <p:cNvSpPr txBox="1"/>
            <p:nvPr/>
          </p:nvSpPr>
          <p:spPr>
            <a:xfrm>
              <a:off x="12496081" y="3507313"/>
              <a:ext cx="2327979" cy="9708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>
              <a:defPPr>
                <a:defRPr lang="nl-NL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5pPr>
              <a:lvl6pPr>
                <a:defRPr>
                  <a:latin typeface="Arial" charset="0"/>
                  <a:cs typeface="Arial" charset="0"/>
                </a:defRPr>
              </a:lvl6pPr>
              <a:lvl7pPr>
                <a:defRPr>
                  <a:latin typeface="Arial" charset="0"/>
                  <a:cs typeface="Arial" charset="0"/>
                </a:defRPr>
              </a:lvl7pPr>
              <a:lvl8pPr>
                <a:defRPr>
                  <a:latin typeface="Arial" charset="0"/>
                  <a:cs typeface="Arial" charset="0"/>
                </a:defRPr>
              </a:lvl8pPr>
              <a:lvl9pPr>
                <a:defRPr>
                  <a:latin typeface="Arial" charset="0"/>
                  <a:cs typeface="Arial" charset="0"/>
                </a:defRPr>
              </a:lvl9pPr>
            </a:lstStyle>
            <a:p>
              <a:r>
                <a:rPr lang="nl-NL" noProof="0" dirty="0" smtClean="0"/>
                <a:t>Je muiscursor is nu veranderd in een pipetje. Met dit pipetje ‘zuig’ je een van de </a:t>
              </a:r>
              <a:r>
                <a:rPr lang="nl-NL" baseline="0" noProof="0" dirty="0" smtClean="0"/>
                <a:t>huisstijlkleuren hiernaast op. Het geselecteerde object krijgt dan deze kleur.</a:t>
              </a:r>
              <a:endParaRPr lang="nl-NL" b="1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782854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abel 9"/>
          <p:cNvSpPr>
            <a:spLocks noGrp="1"/>
          </p:cNvSpPr>
          <p:nvPr>
            <p:ph type="tbl" sz="quarter" idx="18" hasCustomPrompt="1"/>
          </p:nvPr>
        </p:nvSpPr>
        <p:spPr>
          <a:xfrm>
            <a:off x="3146400" y="360000"/>
            <a:ext cx="8686606" cy="5248278"/>
          </a:xfrm>
          <a:prstGeom prst="rect">
            <a:avLst/>
          </a:prstGeom>
          <a:solidFill>
            <a:srgbClr val="E2DDDB"/>
          </a:solidFill>
        </p:spPr>
        <p:txBody>
          <a:bodyPr tIns="108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 om</a:t>
            </a:r>
            <a:br>
              <a:rPr lang="nl-NL" dirty="0" smtClean="0"/>
            </a:br>
            <a:r>
              <a:rPr lang="nl-NL" dirty="0" smtClean="0"/>
              <a:t>een tabel in te voegen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B41E8E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Tabel</a:t>
            </a:r>
            <a:endParaRPr lang="nl-NL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rgbClr val="988A86"/>
                </a:solidFill>
              </a:defRPr>
            </a:lvl1pPr>
          </a:lstStyle>
          <a:p>
            <a:fld id="{F7399C3F-4A24-4FCC-B934-D65A4859C694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47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988A8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rgbClr val="988A86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746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media 7"/>
          <p:cNvSpPr>
            <a:spLocks noGrp="1"/>
          </p:cNvSpPr>
          <p:nvPr>
            <p:ph type="media" sz="quarter" idx="16" hasCustomPrompt="1"/>
          </p:nvPr>
        </p:nvSpPr>
        <p:spPr>
          <a:xfrm>
            <a:off x="3147303" y="360000"/>
            <a:ext cx="8686643" cy="4886236"/>
          </a:xfrm>
          <a:prstGeom prst="rect">
            <a:avLst/>
          </a:prstGeom>
          <a:solidFill>
            <a:srgbClr val="E2DDDB"/>
          </a:solidFill>
        </p:spPr>
        <p:txBody>
          <a:bodyPr tIns="108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aseline="0"/>
            </a:lvl1pPr>
          </a:lstStyle>
          <a:p>
            <a:r>
              <a:rPr lang="nl-NL" dirty="0" smtClean="0"/>
              <a:t>Klik op het pictogram om</a:t>
            </a:r>
            <a:br>
              <a:rPr lang="nl-NL" dirty="0" smtClean="0"/>
            </a:br>
            <a:r>
              <a:rPr lang="nl-NL" dirty="0" smtClean="0"/>
              <a:t>een video in te voegen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188BA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Video 16:9</a:t>
            </a:r>
            <a:endParaRPr lang="nl-NL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0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81" name="Rechte verbindingslijn 80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Rechte verbindingslijn 81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Rechte verbindingslijn 82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Rechte verbindingslijn 83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hoek 84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hthoek 85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87" name="Rechte verbindingslijn 86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Rechte verbindingslijn 87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Rechte verbindingslijn 88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91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Rechte verbindingslijn 92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Rechte verbindingslijn 93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hthoek 94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Rechthoek 95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97" name="Rechte verbindingslijn 96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Rechte verbindingslijn 97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Rechte verbindingslijn 98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Rechte verbindingslijn 99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Rechte verbindingslijn 100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Rechte verbindingslijn 101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Rechte verbindingslijn 102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Rechte verbindingslijn 103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Rechte verbindingslijn 104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Rechte verbindingslijn 105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Rechte verbindingslijn 106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Rechte verbindingslijn 107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Rechte verbindingslijn 108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Rechte verbindingslijn 109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Rechte verbindingslijn 110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Rechte verbindingslijn 111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rgbClr val="988A86"/>
                </a:solidFill>
              </a:defRPr>
            </a:lvl1pPr>
          </a:lstStyle>
          <a:p>
            <a:fld id="{490022E9-4C52-4293-B65C-725DCBB3EAB1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15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988A8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rgbClr val="988A86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234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E2DDDB"/>
          </a:solidFill>
        </p:spPr>
        <p:txBody>
          <a:bodyPr lIns="644400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91025" y="7278833"/>
            <a:ext cx="978776" cy="295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84117D-E672-4C97-80A6-ECDA830F6221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6666599" y="7278833"/>
            <a:ext cx="5140801" cy="295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384600" y="7278833"/>
            <a:ext cx="306425" cy="295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Afsluiting</a:t>
            </a:r>
          </a:p>
        </p:txBody>
      </p:sp>
      <p:sp>
        <p:nvSpPr>
          <p:cNvPr id="11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1669808" y="1573198"/>
            <a:ext cx="3711603" cy="3711598"/>
          </a:xfrm>
          <a:prstGeom prst="rect">
            <a:avLst/>
          </a:prstGeom>
          <a:solidFill>
            <a:srgbClr val="ED1B34"/>
          </a:solidFill>
        </p:spPr>
        <p:txBody>
          <a:bodyPr vert="horz" lIns="144000" tIns="108000" rIns="144000" bIns="108000" rtlCol="0" anchor="t">
            <a:noAutofit/>
          </a:bodyPr>
          <a:lstStyle>
            <a:lvl1pPr marL="0" indent="0">
              <a:buNone/>
              <a:defRPr lang="en-US" sz="32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nl-NL" dirty="0" smtClean="0"/>
              <a:t>Bedankt voor uw aandacht</a:t>
            </a:r>
            <a:endParaRPr lang="en-US" dirty="0"/>
          </a:p>
        </p:txBody>
      </p:sp>
      <p:grpSp>
        <p:nvGrpSpPr>
          <p:cNvPr id="12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3" name="Rechte verbindingslijn 12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Rechte verbindingslijn 18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hthoek 26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9" name="Rechte verbindingslijn 28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8466001" y="5486400"/>
            <a:ext cx="3726000" cy="13716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vert="horz" lIns="0" tIns="0" rIns="0" bIns="0" anchor="ctr"/>
          <a:lstStyle>
            <a:lvl1pPr marL="0" indent="0" algn="ctr">
              <a:buNone/>
              <a:defRPr sz="600" baseline="0"/>
            </a:lvl1pPr>
            <a:lvl2pPr marL="177800" indent="0">
              <a:buNone/>
              <a:defRPr/>
            </a:lvl2pPr>
            <a:lvl3pPr marL="0" indent="0">
              <a:buFont typeface="Arial" panose="020B0604020202020204" pitchFamily="34" charset="0"/>
              <a:buNone/>
              <a:defRPr/>
            </a:lvl3pPr>
            <a:lvl4pPr marL="0" indent="0">
              <a:buFont typeface="Arial" panose="020B0604020202020204" pitchFamily="34" charset="0"/>
              <a:buNone/>
              <a:defRPr/>
            </a:lvl4pPr>
            <a:lvl5pPr marL="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nl-NL" smtClean="0"/>
              <a:t>S.V.P. niet verwijderen of aanpassen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370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slide w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E2DDDB"/>
          </a:solidFill>
        </p:spPr>
        <p:txBody>
          <a:bodyPr lIns="644400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Titel slide wit logo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9801" y="1573198"/>
            <a:ext cx="3711610" cy="3711599"/>
          </a:xfrm>
          <a:solidFill>
            <a:srgbClr val="ED1B34"/>
          </a:solidFill>
        </p:spPr>
        <p:txBody>
          <a:bodyPr rIns="144000" bIns="108000" anchor="t"/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8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8588401" y="5486400"/>
            <a:ext cx="3603600" cy="13716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vert="horz" lIns="0" tIns="0" rIns="0" bIns="0" anchor="ctr"/>
          <a:lstStyle>
            <a:lvl1pPr marL="0" indent="0" algn="ctr">
              <a:buNone/>
              <a:defRPr sz="600" baseline="0">
                <a:solidFill>
                  <a:srgbClr val="E2DDDB"/>
                </a:solidFill>
              </a:defRPr>
            </a:lvl1pPr>
            <a:lvl2pPr marL="177800" indent="0">
              <a:buNone/>
              <a:defRPr/>
            </a:lvl2pPr>
            <a:lvl3pPr marL="0" indent="0">
              <a:buFont typeface="Arial" panose="020B0604020202020204" pitchFamily="34" charset="0"/>
              <a:buNone/>
              <a:defRPr/>
            </a:lvl3pPr>
            <a:lvl4pPr marL="0" indent="0">
              <a:buFont typeface="Arial" panose="020B0604020202020204" pitchFamily="34" charset="0"/>
              <a:buNone/>
              <a:defRPr/>
            </a:lvl4pPr>
            <a:lvl5pPr marL="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nl-NL" dirty="0" smtClean="0"/>
              <a:t>S.V.P. niet verwijderen of aanpassen</a:t>
            </a:r>
            <a:endParaRPr lang="en-US" dirty="0"/>
          </a:p>
        </p:txBody>
      </p:sp>
      <p:grpSp>
        <p:nvGrpSpPr>
          <p:cNvPr id="18" name="Groep 17"/>
          <p:cNvGrpSpPr/>
          <p:nvPr userDrawn="1"/>
        </p:nvGrpSpPr>
        <p:grpSpPr>
          <a:xfrm>
            <a:off x="13472981" y="-92873"/>
            <a:ext cx="2773430" cy="4578462"/>
            <a:chOff x="12321743" y="-100346"/>
            <a:chExt cx="2773430" cy="4578462"/>
          </a:xfrm>
        </p:grpSpPr>
        <p:sp>
          <p:nvSpPr>
            <p:cNvPr id="19" name="Rechthoek 18"/>
            <p:cNvSpPr/>
            <p:nvPr/>
          </p:nvSpPr>
          <p:spPr>
            <a:xfrm>
              <a:off x="12321743" y="-100346"/>
              <a:ext cx="2773430" cy="31537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0000" rIns="180000" rtlCol="0" anchor="t"/>
            <a:lstStyle/>
            <a:p>
              <a:r>
                <a:rPr lang="nl-NL" sz="1600" b="1" kern="0" cap="all" dirty="0" smtClean="0">
                  <a:solidFill>
                    <a:schemeClr val="tx2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huisstijl</a:t>
              </a:r>
              <a:r>
                <a:rPr lang="nl-NL" sz="1600" b="1" kern="0" cap="all" baseline="0" dirty="0" smtClean="0">
                  <a:solidFill>
                    <a:schemeClr val="tx2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kleuren</a:t>
              </a:r>
              <a:endParaRPr lang="nl-NL" sz="1600" b="1" kern="0" cap="all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0" name="Tekstvak 33"/>
            <p:cNvSpPr txBox="1"/>
            <p:nvPr/>
          </p:nvSpPr>
          <p:spPr>
            <a:xfrm>
              <a:off x="12496081" y="888538"/>
              <a:ext cx="2327979" cy="4860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>
              <a:defPPr>
                <a:defRPr lang="nl-NL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5pPr>
              <a:lvl6pPr>
                <a:defRPr>
                  <a:latin typeface="Arial" charset="0"/>
                  <a:cs typeface="Arial" charset="0"/>
                </a:defRPr>
              </a:lvl6pPr>
              <a:lvl7pPr>
                <a:defRPr>
                  <a:latin typeface="Arial" charset="0"/>
                  <a:cs typeface="Arial" charset="0"/>
                </a:defRPr>
              </a:lvl7pPr>
              <a:lvl8pPr>
                <a:defRPr>
                  <a:latin typeface="Arial" charset="0"/>
                  <a:cs typeface="Arial" charset="0"/>
                </a:defRPr>
              </a:lvl8pPr>
              <a:lvl9pPr>
                <a:defRPr>
                  <a:latin typeface="Arial" charset="0"/>
                  <a:cs typeface="Arial" charset="0"/>
                </a:defRPr>
              </a:lvl9pPr>
            </a:lstStyle>
            <a:p>
              <a:r>
                <a:rPr lang="nl-NL" noProof="0" dirty="0" smtClean="0"/>
                <a:t>Als j</a:t>
              </a:r>
              <a:r>
                <a:rPr lang="nl-NL" baseline="0" noProof="0" dirty="0" smtClean="0"/>
                <a:t>e een object geselecteerd hebt, klik je op het tabje </a:t>
              </a:r>
              <a:r>
                <a:rPr lang="nl-NL" b="1" baseline="0" noProof="0" dirty="0" smtClean="0"/>
                <a:t>Opmaak</a:t>
              </a:r>
              <a:endParaRPr lang="nl-NL" noProof="0" dirty="0"/>
            </a:p>
          </p:txBody>
        </p:sp>
        <p:sp>
          <p:nvSpPr>
            <p:cNvPr id="21" name="Tekstvak 33"/>
            <p:cNvSpPr txBox="1"/>
            <p:nvPr/>
          </p:nvSpPr>
          <p:spPr>
            <a:xfrm>
              <a:off x="12496081" y="1973789"/>
              <a:ext cx="2327979" cy="60431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>
              <a:defPPr>
                <a:defRPr lang="nl-NL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5pPr>
              <a:lvl6pPr>
                <a:defRPr>
                  <a:latin typeface="Arial" charset="0"/>
                  <a:cs typeface="Arial" charset="0"/>
                </a:defRPr>
              </a:lvl6pPr>
              <a:lvl7pPr>
                <a:defRPr>
                  <a:latin typeface="Arial" charset="0"/>
                  <a:cs typeface="Arial" charset="0"/>
                </a:defRPr>
              </a:lvl7pPr>
              <a:lvl8pPr>
                <a:defRPr>
                  <a:latin typeface="Arial" charset="0"/>
                  <a:cs typeface="Arial" charset="0"/>
                </a:defRPr>
              </a:lvl8pPr>
              <a:lvl9pPr>
                <a:defRPr>
                  <a:latin typeface="Arial" charset="0"/>
                  <a:cs typeface="Arial" charset="0"/>
                </a:defRPr>
              </a:lvl9pPr>
            </a:lstStyle>
            <a:p>
              <a:r>
                <a:rPr lang="nl-NL" noProof="0" dirty="0" smtClean="0"/>
                <a:t>Klik dan op </a:t>
              </a:r>
              <a:r>
                <a:rPr lang="nl-NL" b="1" noProof="0" dirty="0" smtClean="0"/>
                <a:t>opvullen</a:t>
              </a:r>
              <a:r>
                <a:rPr lang="nl-NL" b="1" baseline="0" noProof="0" dirty="0" smtClean="0"/>
                <a:t> van vorm </a:t>
              </a:r>
              <a:br>
                <a:rPr lang="nl-NL" b="1" baseline="0" noProof="0" dirty="0" smtClean="0"/>
              </a:br>
              <a:r>
                <a:rPr lang="nl-NL" b="0" baseline="0" noProof="0" dirty="0" smtClean="0"/>
                <a:t>en selecteer het </a:t>
              </a:r>
              <a:r>
                <a:rPr lang="nl-NL" b="1" baseline="0" noProof="0" dirty="0" smtClean="0"/>
                <a:t>pipet</a:t>
              </a:r>
              <a:endParaRPr lang="nl-NL" b="1" noProof="0" dirty="0"/>
            </a:p>
          </p:txBody>
        </p:sp>
        <p:sp>
          <p:nvSpPr>
            <p:cNvPr id="22" name="Ovaal 21"/>
            <p:cNvSpPr/>
            <p:nvPr/>
          </p:nvSpPr>
          <p:spPr>
            <a:xfrm>
              <a:off x="12496081" y="430361"/>
              <a:ext cx="359927" cy="359927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algn="ctr"/>
              <a:r>
                <a:rPr lang="nl-NL" sz="1400" kern="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23" name="Ovaal 22"/>
            <p:cNvSpPr/>
            <p:nvPr/>
          </p:nvSpPr>
          <p:spPr>
            <a:xfrm>
              <a:off x="12496081" y="1505752"/>
              <a:ext cx="359927" cy="359927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algn="ctr"/>
              <a:r>
                <a:rPr lang="nl-NL" sz="1400" kern="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2</a:t>
              </a:r>
            </a:p>
          </p:txBody>
        </p:sp>
        <p:cxnSp>
          <p:nvCxnSpPr>
            <p:cNvPr id="24" name="Rechte verbindingslijn 23"/>
            <p:cNvCxnSpPr/>
            <p:nvPr/>
          </p:nvCxnSpPr>
          <p:spPr>
            <a:xfrm>
              <a:off x="12508966" y="285631"/>
              <a:ext cx="2539957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cxnSp>
          <p:nvCxnSpPr>
            <p:cNvPr id="25" name="Rechte verbindingslijn 24"/>
            <p:cNvCxnSpPr/>
            <p:nvPr/>
          </p:nvCxnSpPr>
          <p:spPr>
            <a:xfrm>
              <a:off x="12508627" y="1348371"/>
              <a:ext cx="2540296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cxnSp>
          <p:nvCxnSpPr>
            <p:cNvPr id="26" name="Rechte verbindingslijn 25"/>
            <p:cNvCxnSpPr/>
            <p:nvPr/>
          </p:nvCxnSpPr>
          <p:spPr>
            <a:xfrm>
              <a:off x="12478486" y="2898882"/>
              <a:ext cx="2570437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pic>
          <p:nvPicPr>
            <p:cNvPr id="27" name="Afbeelding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96078" y="2487898"/>
              <a:ext cx="1619476" cy="228632"/>
            </a:xfrm>
            <a:prstGeom prst="rect">
              <a:avLst/>
            </a:prstGeom>
          </p:spPr>
        </p:pic>
        <p:sp>
          <p:nvSpPr>
            <p:cNvPr id="28" name="Ovaal 27"/>
            <p:cNvSpPr/>
            <p:nvPr/>
          </p:nvSpPr>
          <p:spPr>
            <a:xfrm>
              <a:off x="12496081" y="3077377"/>
              <a:ext cx="359927" cy="359927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algn="ctr"/>
              <a:r>
                <a:rPr lang="nl-NL" sz="1400" kern="0" dirty="0" smtClean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3</a:t>
              </a:r>
              <a:endParaRPr lang="nl-NL" sz="1400" kern="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9" name="Tekstvak 33"/>
            <p:cNvSpPr txBox="1"/>
            <p:nvPr/>
          </p:nvSpPr>
          <p:spPr>
            <a:xfrm>
              <a:off x="12496081" y="3507313"/>
              <a:ext cx="2327979" cy="97080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>
              <a:defPPr>
                <a:defRPr lang="nl-NL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5pPr>
              <a:lvl6pPr>
                <a:defRPr>
                  <a:latin typeface="Arial" charset="0"/>
                  <a:cs typeface="Arial" charset="0"/>
                </a:defRPr>
              </a:lvl6pPr>
              <a:lvl7pPr>
                <a:defRPr>
                  <a:latin typeface="Arial" charset="0"/>
                  <a:cs typeface="Arial" charset="0"/>
                </a:defRPr>
              </a:lvl7pPr>
              <a:lvl8pPr>
                <a:defRPr>
                  <a:latin typeface="Arial" charset="0"/>
                  <a:cs typeface="Arial" charset="0"/>
                </a:defRPr>
              </a:lvl8pPr>
              <a:lvl9pPr>
                <a:defRPr>
                  <a:latin typeface="Arial" charset="0"/>
                  <a:cs typeface="Arial" charset="0"/>
                </a:defRPr>
              </a:lvl9pPr>
            </a:lstStyle>
            <a:p>
              <a:r>
                <a:rPr lang="nl-NL" noProof="0" dirty="0" smtClean="0"/>
                <a:t>Je muiscursor is nu veranderd in een pipetje. Met dit pipetje ‘zuig’ je een van de </a:t>
              </a:r>
              <a:r>
                <a:rPr lang="nl-NL" baseline="0" noProof="0" dirty="0" smtClean="0"/>
                <a:t>huisstijlkleuren hiernaast op. Het geselecteerde object krijgt dan deze kleur.</a:t>
              </a:r>
              <a:endParaRPr lang="nl-NL" b="1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3384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ED1B34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Tekst</a:t>
            </a:r>
            <a:r>
              <a:rPr lang="nl-NL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100%</a:t>
            </a:r>
            <a:endParaRPr lang="nl-NL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3" name="Rechte verbindingslijn 12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Rechte verbindingslijn 18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hthoek 26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9" name="Rechte verbindingslijn 28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146400" y="360000"/>
            <a:ext cx="8686800" cy="6138000"/>
          </a:xfrm>
          <a:prstGeom prst="rect">
            <a:avLst/>
          </a:prstGeom>
          <a:noFill/>
        </p:spPr>
        <p:txBody>
          <a:bodyPr vert="horz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rgbClr val="988A86"/>
                </a:solidFill>
              </a:defRPr>
            </a:lvl1pPr>
          </a:lstStyle>
          <a:p>
            <a:fld id="{0ACB7313-052E-4D4F-99D7-BFA455148E35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5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988A8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rgbClr val="988A86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71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70% - tekst 3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8139600" cy="6858000"/>
          </a:xfrm>
          <a:prstGeom prst="rect">
            <a:avLst/>
          </a:prstGeom>
          <a:solidFill>
            <a:srgbClr val="E2DDDB"/>
          </a:solidFill>
        </p:spPr>
        <p:txBody>
          <a:bodyPr lIns="144000" tIns="108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2426401" cy="2426395"/>
          </a:xfrm>
          <a:solidFill>
            <a:srgbClr val="00A5EF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Beeld 70% - tekst 30%</a:t>
            </a:r>
          </a:p>
        </p:txBody>
      </p:sp>
      <p:grpSp>
        <p:nvGrpSpPr>
          <p:cNvPr id="12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3" name="Rechte verbindingslijn 12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Rechte verbindingslijn 18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hthoek 26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9" name="Rechte verbindingslijn 28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Rechthoek 78"/>
          <p:cNvSpPr/>
          <p:nvPr/>
        </p:nvSpPr>
        <p:spPr>
          <a:xfrm>
            <a:off x="8095794" y="287997"/>
            <a:ext cx="3711604" cy="6282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000" tIns="108000" rIns="144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600" dirty="0" smtClean="0"/>
          </a:p>
        </p:txBody>
      </p:sp>
      <p:sp>
        <p:nvSpPr>
          <p:cNvPr id="80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499600" y="360000"/>
            <a:ext cx="3333600" cy="6138000"/>
          </a:xfrm>
          <a:prstGeom prst="rect">
            <a:avLst/>
          </a:prstGeom>
          <a:noFill/>
        </p:spPr>
        <p:txBody>
          <a:bodyPr vert="horz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064A1E31-729D-45DA-BC69-9EC1ABE7F5F9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8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42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50% - tekst 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98400" cy="6858000"/>
          </a:xfrm>
          <a:prstGeom prst="rect">
            <a:avLst/>
          </a:prstGeom>
          <a:solidFill>
            <a:srgbClr val="E2DDDB"/>
          </a:solidFill>
        </p:spPr>
        <p:txBody>
          <a:bodyPr lIns="144000" tIns="108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2426401" cy="2426395"/>
          </a:xfrm>
          <a:solidFill>
            <a:srgbClr val="812990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Beeld 50% - tekst 50%</a:t>
            </a:r>
          </a:p>
        </p:txBody>
      </p:sp>
      <p:grpSp>
        <p:nvGrpSpPr>
          <p:cNvPr id="12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3" name="Rechte verbindingslijn 12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Rechte verbindingslijn 18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hthoek 26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9" name="Rechte verbindingslijn 28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Rechthoek 78"/>
          <p:cNvSpPr/>
          <p:nvPr/>
        </p:nvSpPr>
        <p:spPr>
          <a:xfrm>
            <a:off x="6810595" y="287997"/>
            <a:ext cx="4996803" cy="6282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000" tIns="108000" rIns="144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600" dirty="0" smtClean="0"/>
          </a:p>
        </p:txBody>
      </p:sp>
      <p:sp>
        <p:nvSpPr>
          <p:cNvPr id="80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54800" y="360000"/>
            <a:ext cx="5378400" cy="6138000"/>
          </a:xfrm>
          <a:prstGeom prst="rect">
            <a:avLst/>
          </a:prstGeom>
          <a:noFill/>
        </p:spPr>
        <p:txBody>
          <a:bodyPr vert="horz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7D3509FB-F7EF-48C0-8ED7-FA8EE804CA52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8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464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30% - tekst 7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784400" cy="6858000"/>
          </a:xfrm>
          <a:prstGeom prst="rect">
            <a:avLst/>
          </a:prstGeom>
          <a:solidFill>
            <a:srgbClr val="E2DDDB"/>
          </a:solidFill>
        </p:spPr>
        <p:txBody>
          <a:bodyPr lIns="144000" tIns="108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2426401" cy="2426395"/>
          </a:xfrm>
          <a:solidFill>
            <a:srgbClr val="F9A625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Beeld 30% - tekst 70%</a:t>
            </a:r>
          </a:p>
        </p:txBody>
      </p:sp>
      <p:grpSp>
        <p:nvGrpSpPr>
          <p:cNvPr id="12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3" name="Rechte verbindingslijn 12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Rechte verbindingslijn 18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hthoek 26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9" name="Rechte verbindingslijn 28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Rechthoek 78"/>
          <p:cNvSpPr/>
          <p:nvPr/>
        </p:nvSpPr>
        <p:spPr>
          <a:xfrm>
            <a:off x="6810595" y="287997"/>
            <a:ext cx="4996803" cy="6282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000" tIns="108000" rIns="144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600" dirty="0" smtClean="0"/>
          </a:p>
        </p:txBody>
      </p:sp>
      <p:sp>
        <p:nvSpPr>
          <p:cNvPr id="80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169600" y="360000"/>
            <a:ext cx="6663600" cy="6138000"/>
          </a:xfrm>
          <a:prstGeom prst="rect">
            <a:avLst/>
          </a:prstGeom>
          <a:noFill/>
        </p:spPr>
        <p:txBody>
          <a:bodyPr vert="horz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7D3509FB-F7EF-48C0-8ED7-FA8EE804CA52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8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3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6747"/>
          </a:xfrm>
          <a:prstGeom prst="rect">
            <a:avLst/>
          </a:prstGeom>
          <a:solidFill>
            <a:srgbClr val="E2DDDB"/>
          </a:solidFill>
        </p:spPr>
        <p:txBody>
          <a:bodyPr lIns="144000" tIns="108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EC008C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Beeld 100%</a:t>
            </a:r>
            <a:endParaRPr lang="nl-NL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2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3" name="Rechte verbindingslijn 12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Rechte verbindingslijn 18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hthoek 26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9" name="Rechte verbindingslijn 28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622BB077-6170-4FBF-8DA2-BD7129EB9E08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7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1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11363810" y="5992174"/>
            <a:ext cx="469354" cy="50621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vert="horz" lIns="0" tIns="0" rIns="0" bIns="0" anchor="ctr"/>
          <a:lstStyle>
            <a:lvl1pPr marL="0" indent="0" algn="ctr">
              <a:buNone/>
              <a:defRPr sz="500" baseline="0">
                <a:solidFill>
                  <a:schemeClr val="tx1"/>
                </a:solidFill>
              </a:defRPr>
            </a:lvl1pPr>
            <a:lvl2pPr marL="177800" indent="0">
              <a:buNone/>
              <a:defRPr/>
            </a:lvl2pPr>
            <a:lvl3pPr marL="0" indent="0">
              <a:buFont typeface="Arial" panose="020B0604020202020204" pitchFamily="34" charset="0"/>
              <a:buNone/>
              <a:defRPr/>
            </a:lvl3pPr>
            <a:lvl4pPr marL="0" indent="0">
              <a:buFont typeface="Arial" panose="020B0604020202020204" pitchFamily="34" charset="0"/>
              <a:buNone/>
              <a:defRPr/>
            </a:lvl4pPr>
            <a:lvl5pPr marL="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nl-NL" dirty="0" smtClean="0"/>
              <a:t>S.V.P. niet verwijderen of aanpassen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68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 met vl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Leeg met vlak</a:t>
            </a:r>
          </a:p>
        </p:txBody>
      </p:sp>
      <p:sp>
        <p:nvSpPr>
          <p:cNvPr id="1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rgbClr val="988A86"/>
                </a:solidFill>
              </a:defRPr>
            </a:lvl1pPr>
          </a:lstStyle>
          <a:p>
            <a:fld id="{0C25578F-2A0D-4BAD-969F-935196E9329C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1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988A8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rgbClr val="988A86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2426401" cy="2426395"/>
          </a:xfrm>
          <a:solidFill>
            <a:srgbClr val="8DC63F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142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 zonder vl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3" name="Rechte verbindingslijn 12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Rechte verbindingslijn 18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hthoek 26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hthoek 27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9" name="Rechte verbindingslijn 28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kstvak 44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Leeg zonder vlak</a:t>
            </a:r>
          </a:p>
        </p:txBody>
      </p:sp>
    </p:spTree>
    <p:extLst>
      <p:ext uri="{BB962C8B-B14F-4D97-AF65-F5344CB8AC3E}">
        <p14:creationId xmlns:p14="http://schemas.microsoft.com/office/powerpoint/2010/main" val="289056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grafiek 8"/>
          <p:cNvSpPr>
            <a:spLocks noGrp="1"/>
          </p:cNvSpPr>
          <p:nvPr>
            <p:ph type="chart" sz="quarter" idx="16" hasCustomPrompt="1"/>
          </p:nvPr>
        </p:nvSpPr>
        <p:spPr>
          <a:xfrm>
            <a:off x="3146400" y="360000"/>
            <a:ext cx="8688506" cy="5248278"/>
          </a:xfrm>
          <a:prstGeom prst="rect">
            <a:avLst/>
          </a:prstGeom>
          <a:solidFill>
            <a:srgbClr val="E2DDDB"/>
          </a:solidFill>
        </p:spPr>
        <p:txBody>
          <a:bodyPr tIns="108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r>
              <a:rPr lang="nl-NL" dirty="0" smtClean="0"/>
              <a:t>Klik op het pictogram om</a:t>
            </a:r>
            <a:br>
              <a:rPr lang="nl-NL" dirty="0" smtClean="0"/>
            </a:br>
            <a:r>
              <a:rPr lang="nl-NL" dirty="0" smtClean="0"/>
              <a:t>een grafiek in te voegen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988A86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6099175" y="-520792"/>
            <a:ext cx="60991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Grafiek</a:t>
            </a:r>
          </a:p>
        </p:txBody>
      </p:sp>
      <p:sp>
        <p:nvSpPr>
          <p:cNvPr id="83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rgbClr val="988A86"/>
                </a:solidFill>
              </a:defRPr>
            </a:lvl1pPr>
          </a:lstStyle>
          <a:p>
            <a:fld id="{CA85C6C0-46FD-489A-AE13-B74D035B5AE9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9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988A8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rgbClr val="988A86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724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2426400" cy="2426400"/>
          </a:xfrm>
          <a:prstGeom prst="rect">
            <a:avLst/>
          </a:prstGeom>
          <a:solidFill>
            <a:srgbClr val="ED1B34"/>
          </a:solidFill>
        </p:spPr>
        <p:txBody>
          <a:bodyPr vert="horz" lIns="144000" tIns="108000" rIns="108000" bIns="108000" rtlCol="0" anchor="t">
            <a:noAutofit/>
          </a:bodyPr>
          <a:lstStyle/>
          <a:p>
            <a:r>
              <a:rPr lang="nl-NL" dirty="0" smtClean="0"/>
              <a:t>Klik hier om een titel in te voegen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1025" y="6569997"/>
            <a:ext cx="978776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rgbClr val="988A86"/>
                </a:solidFill>
              </a:defRPr>
            </a:lvl1pPr>
          </a:lstStyle>
          <a:p>
            <a:fld id="{BB7B5CA6-251C-442F-B2C1-D221CDD51BFE}" type="datetime3">
              <a:rPr lang="en-US" smtClean="0"/>
              <a:t>8 July 2021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69799" y="6569997"/>
            <a:ext cx="4996800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988A8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84600" y="6569997"/>
            <a:ext cx="306425" cy="2959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rgbClr val="988A86"/>
                </a:solidFill>
              </a:defRPr>
            </a:lvl1pPr>
          </a:lstStyle>
          <a:p>
            <a:fld id="{3C1C91B2-D80A-449A-A874-9D15922EA0F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ekstvak 6"/>
          <p:cNvSpPr txBox="1"/>
          <p:nvPr/>
        </p:nvSpPr>
        <p:spPr>
          <a:xfrm>
            <a:off x="10975975" y="-764632"/>
            <a:ext cx="1222375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nl-NL" sz="1400" b="0" i="1" dirty="0" smtClean="0">
                <a:solidFill>
                  <a:schemeClr val="bg1">
                    <a:lumMod val="65000"/>
                  </a:schemeClr>
                </a:solidFill>
              </a:rPr>
              <a:t>Slide</a:t>
            </a:r>
            <a:r>
              <a:rPr lang="nl-NL" sz="1400" b="0" i="1" baseline="0" dirty="0" smtClean="0">
                <a:solidFill>
                  <a:schemeClr val="bg1">
                    <a:lumMod val="65000"/>
                  </a:schemeClr>
                </a:solidFill>
              </a:rPr>
              <a:t> type</a:t>
            </a:r>
            <a:endParaRPr lang="nl-NL" sz="1400" b="0" i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3" name="GRID" hidden="1"/>
          <p:cNvGrpSpPr/>
          <p:nvPr/>
        </p:nvGrpSpPr>
        <p:grpSpPr>
          <a:xfrm>
            <a:off x="-241301" y="-190500"/>
            <a:ext cx="12674604" cy="7239000"/>
            <a:chOff x="-241301" y="-190500"/>
            <a:chExt cx="12674604" cy="7239000"/>
          </a:xfrm>
        </p:grpSpPr>
        <p:cxnSp>
          <p:nvCxnSpPr>
            <p:cNvPr id="14" name="Rechte verbindingslijn 13"/>
            <p:cNvCxnSpPr/>
            <p:nvPr/>
          </p:nvCxnSpPr>
          <p:spPr>
            <a:xfrm rot="16200000">
              <a:off x="6096000" y="-60493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6200000">
              <a:off x="6096000" y="232702"/>
              <a:ext cx="0" cy="12674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0800000">
              <a:off x="384601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 rot="10800000">
              <a:off x="11807400" y="-190500"/>
              <a:ext cx="0" cy="7239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hthoek 17"/>
            <p:cNvSpPr/>
            <p:nvPr/>
          </p:nvSpPr>
          <p:spPr>
            <a:xfrm>
              <a:off x="240602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240602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20" name="Rechte verbindingslijn 19"/>
            <p:cNvCxnSpPr/>
            <p:nvPr/>
          </p:nvCxnSpPr>
          <p:spPr>
            <a:xfrm rot="16200000">
              <a:off x="6096001" y="-4764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16200000">
              <a:off x="6096001" y="-49081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/>
            <p:cNvCxnSpPr/>
            <p:nvPr/>
          </p:nvCxnSpPr>
          <p:spPr>
            <a:xfrm rot="16200000">
              <a:off x="6096001" y="-3478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/>
            <p:cNvCxnSpPr/>
            <p:nvPr/>
          </p:nvCxnSpPr>
          <p:spPr>
            <a:xfrm rot="16200000">
              <a:off x="6096001" y="-36229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rot="16200000">
              <a:off x="6096001" y="-2193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 rot="16200000">
              <a:off x="6096001" y="-23377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/>
            <p:cNvCxnSpPr/>
            <p:nvPr/>
          </p:nvCxnSpPr>
          <p:spPr>
            <a:xfrm rot="16200000">
              <a:off x="6096001" y="-908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26"/>
            <p:cNvCxnSpPr/>
            <p:nvPr/>
          </p:nvCxnSpPr>
          <p:spPr>
            <a:xfrm rot="16200000">
              <a:off x="6096001" y="-1052503"/>
              <a:ext cx="0" cy="12674604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hthoek 27"/>
            <p:cNvSpPr/>
            <p:nvPr/>
          </p:nvSpPr>
          <p:spPr>
            <a:xfrm>
              <a:off x="11807400" y="6570001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" name="Rechthoek 28"/>
            <p:cNvSpPr/>
            <p:nvPr/>
          </p:nvSpPr>
          <p:spPr>
            <a:xfrm>
              <a:off x="11807400" y="143999"/>
              <a:ext cx="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0" name="Rechte verbindingslijn 29"/>
            <p:cNvCxnSpPr/>
            <p:nvPr/>
          </p:nvCxnSpPr>
          <p:spPr>
            <a:xfrm>
              <a:off x="152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/>
            <p:nvPr/>
          </p:nvCxnSpPr>
          <p:spPr>
            <a:xfrm>
              <a:off x="1669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echte verbindingslijn 31"/>
            <p:cNvCxnSpPr/>
            <p:nvPr/>
          </p:nvCxnSpPr>
          <p:spPr>
            <a:xfrm>
              <a:off x="281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2955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409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echte verbindingslijn 34"/>
            <p:cNvCxnSpPr/>
            <p:nvPr/>
          </p:nvCxnSpPr>
          <p:spPr>
            <a:xfrm>
              <a:off x="4240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35"/>
            <p:cNvCxnSpPr/>
            <p:nvPr/>
          </p:nvCxnSpPr>
          <p:spPr>
            <a:xfrm>
              <a:off x="6666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68106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7951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/>
            <p:cNvCxnSpPr/>
            <p:nvPr/>
          </p:nvCxnSpPr>
          <p:spPr>
            <a:xfrm>
              <a:off x="80958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echte verbindingslijn 39"/>
            <p:cNvCxnSpPr/>
            <p:nvPr/>
          </p:nvCxnSpPr>
          <p:spPr>
            <a:xfrm>
              <a:off x="9237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/>
            <p:cNvCxnSpPr/>
            <p:nvPr/>
          </p:nvCxnSpPr>
          <p:spPr>
            <a:xfrm>
              <a:off x="93810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522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106662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>
              <a:off x="5381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/>
            <p:cNvCxnSpPr/>
            <p:nvPr/>
          </p:nvCxnSpPr>
          <p:spPr>
            <a:xfrm>
              <a:off x="5525402" y="-190500"/>
              <a:ext cx="0" cy="723900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ep 74" hidden="1"/>
          <p:cNvGrpSpPr/>
          <p:nvPr/>
        </p:nvGrpSpPr>
        <p:grpSpPr>
          <a:xfrm>
            <a:off x="15312970" y="-90160"/>
            <a:ext cx="2539957" cy="3928146"/>
            <a:chOff x="578075" y="-3869153"/>
            <a:chExt cx="2165125" cy="3348453"/>
          </a:xfrm>
        </p:grpSpPr>
        <p:sp>
          <p:nvSpPr>
            <p:cNvPr id="89" name="Rechthoek 88"/>
            <p:cNvSpPr/>
            <p:nvPr/>
          </p:nvSpPr>
          <p:spPr>
            <a:xfrm>
              <a:off x="578075" y="-3869153"/>
              <a:ext cx="2165125" cy="3348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108000" rIns="144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600" dirty="0" smtClean="0"/>
            </a:p>
          </p:txBody>
        </p:sp>
        <p:grpSp>
          <p:nvGrpSpPr>
            <p:cNvPr id="72" name="Groep 71"/>
            <p:cNvGrpSpPr/>
            <p:nvPr/>
          </p:nvGrpSpPr>
          <p:grpSpPr>
            <a:xfrm>
              <a:off x="710377" y="-2682813"/>
              <a:ext cx="1891514" cy="916728"/>
              <a:chOff x="1045395" y="-2510161"/>
              <a:chExt cx="1891514" cy="916728"/>
            </a:xfrm>
          </p:grpSpPr>
          <p:sp>
            <p:nvSpPr>
              <p:cNvPr id="98" name="Rectangle 13"/>
              <p:cNvSpPr>
                <a:spLocks noChangeArrowheads="1"/>
              </p:cNvSpPr>
              <p:nvPr/>
            </p:nvSpPr>
            <p:spPr bwMode="auto">
              <a:xfrm rot="16200000">
                <a:off x="1045395" y="-1957173"/>
                <a:ext cx="363740" cy="363740"/>
              </a:xfrm>
              <a:prstGeom prst="rect">
                <a:avLst/>
              </a:prstGeom>
              <a:solidFill>
                <a:srgbClr val="8D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solidFill>
                    <a:srgbClr val="8DC63F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9" name="Rectangle 13"/>
              <p:cNvSpPr>
                <a:spLocks noChangeArrowheads="1"/>
              </p:cNvSpPr>
              <p:nvPr/>
            </p:nvSpPr>
            <p:spPr bwMode="auto">
              <a:xfrm rot="16200000">
                <a:off x="1045395" y="-2510161"/>
                <a:ext cx="363740" cy="363740"/>
              </a:xfrm>
              <a:prstGeom prst="rect">
                <a:avLst/>
              </a:prstGeom>
              <a:solidFill>
                <a:srgbClr val="BFD7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0" name="Rectangle 13"/>
              <p:cNvSpPr>
                <a:spLocks noChangeArrowheads="1"/>
              </p:cNvSpPr>
              <p:nvPr/>
            </p:nvSpPr>
            <p:spPr bwMode="auto">
              <a:xfrm rot="16200000">
                <a:off x="1554760" y="-1957173"/>
                <a:ext cx="363740" cy="363740"/>
              </a:xfrm>
              <a:prstGeom prst="rect">
                <a:avLst/>
              </a:prstGeom>
              <a:solidFill>
                <a:srgbClr val="CB5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1" name="Rectangle 13"/>
              <p:cNvSpPr>
                <a:spLocks noChangeArrowheads="1"/>
              </p:cNvSpPr>
              <p:nvPr/>
            </p:nvSpPr>
            <p:spPr bwMode="auto">
              <a:xfrm rot="16200000">
                <a:off x="1554760" y="-2510161"/>
                <a:ext cx="363740" cy="363740"/>
              </a:xfrm>
              <a:prstGeom prst="rect">
                <a:avLst/>
              </a:prstGeom>
              <a:solidFill>
                <a:srgbClr val="F370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2" name="Rectangle 13"/>
              <p:cNvSpPr>
                <a:spLocks noChangeArrowheads="1"/>
              </p:cNvSpPr>
              <p:nvPr/>
            </p:nvSpPr>
            <p:spPr bwMode="auto">
              <a:xfrm rot="16200000">
                <a:off x="2063805" y="-1957173"/>
                <a:ext cx="363740" cy="363740"/>
              </a:xfrm>
              <a:prstGeom prst="rect">
                <a:avLst/>
              </a:prstGeom>
              <a:solidFill>
                <a:srgbClr val="F99D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3" name="Rectangle 13"/>
              <p:cNvSpPr>
                <a:spLocks noChangeArrowheads="1"/>
              </p:cNvSpPr>
              <p:nvPr/>
            </p:nvSpPr>
            <p:spPr bwMode="auto">
              <a:xfrm rot="16200000">
                <a:off x="2061238" y="-2509840"/>
                <a:ext cx="363740" cy="363740"/>
              </a:xfrm>
              <a:prstGeom prst="rect">
                <a:avLst/>
              </a:prstGeom>
              <a:solidFill>
                <a:srgbClr val="FFE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4" name="Rectangle 13"/>
              <p:cNvSpPr>
                <a:spLocks noChangeArrowheads="1"/>
              </p:cNvSpPr>
              <p:nvPr/>
            </p:nvSpPr>
            <p:spPr bwMode="auto">
              <a:xfrm rot="16200000">
                <a:off x="2573169" y="-1957173"/>
                <a:ext cx="363740" cy="363740"/>
              </a:xfrm>
              <a:prstGeom prst="rect">
                <a:avLst/>
              </a:prstGeom>
              <a:solidFill>
                <a:srgbClr val="8129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5" name="Rectangle 13"/>
              <p:cNvSpPr>
                <a:spLocks noChangeArrowheads="1"/>
              </p:cNvSpPr>
              <p:nvPr/>
            </p:nvSpPr>
            <p:spPr bwMode="auto">
              <a:xfrm rot="16200000">
                <a:off x="2573169" y="-2510161"/>
                <a:ext cx="363740" cy="363740"/>
              </a:xfrm>
              <a:prstGeom prst="rect">
                <a:avLst/>
              </a:prstGeom>
              <a:solidFill>
                <a:srgbClr val="B41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74" name="Groep 73"/>
            <p:cNvGrpSpPr/>
            <p:nvPr/>
          </p:nvGrpSpPr>
          <p:grpSpPr>
            <a:xfrm>
              <a:off x="710055" y="-1582801"/>
              <a:ext cx="1382470" cy="916728"/>
              <a:chOff x="9864014" y="-2929261"/>
              <a:chExt cx="1382470" cy="916728"/>
            </a:xfrm>
          </p:grpSpPr>
          <p:sp>
            <p:nvSpPr>
              <p:cNvPr id="106" name="Rectangle 13"/>
              <p:cNvSpPr>
                <a:spLocks noChangeArrowheads="1"/>
              </p:cNvSpPr>
              <p:nvPr/>
            </p:nvSpPr>
            <p:spPr bwMode="auto">
              <a:xfrm rot="16200000">
                <a:off x="9864014" y="-2376273"/>
                <a:ext cx="363740" cy="363740"/>
              </a:xfrm>
              <a:prstGeom prst="rect">
                <a:avLst/>
              </a:prstGeom>
              <a:solidFill>
                <a:srgbClr val="EC0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7" name="Rectangle 13"/>
              <p:cNvSpPr>
                <a:spLocks noChangeArrowheads="1"/>
              </p:cNvSpPr>
              <p:nvPr/>
            </p:nvSpPr>
            <p:spPr bwMode="auto">
              <a:xfrm rot="16200000">
                <a:off x="9864014" y="-2929261"/>
                <a:ext cx="363740" cy="363740"/>
              </a:xfrm>
              <a:prstGeom prst="rect">
                <a:avLst/>
              </a:prstGeom>
              <a:solidFill>
                <a:srgbClr val="F173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8" name="Rectangle 13"/>
              <p:cNvSpPr>
                <a:spLocks noChangeArrowheads="1"/>
              </p:cNvSpPr>
              <p:nvPr/>
            </p:nvSpPr>
            <p:spPr bwMode="auto">
              <a:xfrm rot="16200000">
                <a:off x="10373379" y="-2376273"/>
                <a:ext cx="363740" cy="363740"/>
              </a:xfrm>
              <a:prstGeom prst="rect">
                <a:avLst/>
              </a:prstGeom>
              <a:solidFill>
                <a:srgbClr val="988A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9" name="Rectangle 13"/>
              <p:cNvSpPr>
                <a:spLocks noChangeArrowheads="1"/>
              </p:cNvSpPr>
              <p:nvPr/>
            </p:nvSpPr>
            <p:spPr bwMode="auto">
              <a:xfrm rot="16200000">
                <a:off x="10373379" y="-2929261"/>
                <a:ext cx="363740" cy="363740"/>
              </a:xfrm>
              <a:prstGeom prst="rect">
                <a:avLst/>
              </a:prstGeom>
              <a:solidFill>
                <a:srgbClr val="B6A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0" name="Rectangle 13"/>
              <p:cNvSpPr>
                <a:spLocks noChangeArrowheads="1"/>
              </p:cNvSpPr>
              <p:nvPr/>
            </p:nvSpPr>
            <p:spPr bwMode="auto">
              <a:xfrm rot="16200000">
                <a:off x="10882744" y="-2376273"/>
                <a:ext cx="363740" cy="363740"/>
              </a:xfrm>
              <a:prstGeom prst="rect">
                <a:avLst/>
              </a:prstGeom>
              <a:solidFill>
                <a:srgbClr val="CC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1" name="Rectangle 13"/>
              <p:cNvSpPr>
                <a:spLocks noChangeArrowheads="1"/>
              </p:cNvSpPr>
              <p:nvPr/>
            </p:nvSpPr>
            <p:spPr bwMode="auto">
              <a:xfrm rot="16200000">
                <a:off x="10882744" y="-2929261"/>
                <a:ext cx="363740" cy="363740"/>
              </a:xfrm>
              <a:prstGeom prst="rect">
                <a:avLst/>
              </a:prstGeom>
              <a:solidFill>
                <a:srgbClr val="E2D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73" name="Groep 72"/>
            <p:cNvGrpSpPr/>
            <p:nvPr/>
          </p:nvGrpSpPr>
          <p:grpSpPr>
            <a:xfrm>
              <a:off x="710377" y="-3754761"/>
              <a:ext cx="1891193" cy="917049"/>
              <a:chOff x="710377" y="-3754761"/>
              <a:chExt cx="1891193" cy="917049"/>
            </a:xfrm>
          </p:grpSpPr>
          <p:sp>
            <p:nvSpPr>
              <p:cNvPr id="91" name="Rectangle 13"/>
              <p:cNvSpPr>
                <a:spLocks noChangeArrowheads="1"/>
              </p:cNvSpPr>
              <p:nvPr/>
            </p:nvSpPr>
            <p:spPr bwMode="auto">
              <a:xfrm rot="16200000">
                <a:off x="710377" y="-3754440"/>
                <a:ext cx="363740" cy="3637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Rectangle 13"/>
              <p:cNvSpPr>
                <a:spLocks noChangeArrowheads="1"/>
              </p:cNvSpPr>
              <p:nvPr/>
            </p:nvSpPr>
            <p:spPr bwMode="auto">
              <a:xfrm rot="16200000">
                <a:off x="1219421" y="-3201773"/>
                <a:ext cx="363740" cy="363740"/>
              </a:xfrm>
              <a:prstGeom prst="rect">
                <a:avLst/>
              </a:prstGeom>
              <a:solidFill>
                <a:srgbClr val="005B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Rectangle 13"/>
              <p:cNvSpPr>
                <a:spLocks noChangeArrowheads="1"/>
              </p:cNvSpPr>
              <p:nvPr/>
            </p:nvSpPr>
            <p:spPr bwMode="auto">
              <a:xfrm rot="16200000">
                <a:off x="1219421" y="-3754761"/>
                <a:ext cx="363740" cy="363740"/>
              </a:xfrm>
              <a:prstGeom prst="rect">
                <a:avLst/>
              </a:prstGeom>
              <a:solidFill>
                <a:srgbClr val="0077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94" name="Rectangle 13"/>
              <p:cNvSpPr>
                <a:spLocks noChangeArrowheads="1"/>
              </p:cNvSpPr>
              <p:nvPr/>
            </p:nvSpPr>
            <p:spPr bwMode="auto">
              <a:xfrm rot="16200000">
                <a:off x="1728786" y="-3201773"/>
                <a:ext cx="363740" cy="363740"/>
              </a:xfrm>
              <a:prstGeom prst="rect">
                <a:avLst/>
              </a:prstGeom>
              <a:solidFill>
                <a:srgbClr val="00AE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95" name="Rectangle 13"/>
              <p:cNvSpPr>
                <a:spLocks noChangeArrowheads="1"/>
              </p:cNvSpPr>
              <p:nvPr/>
            </p:nvSpPr>
            <p:spPr bwMode="auto">
              <a:xfrm rot="16200000">
                <a:off x="1728786" y="-3754440"/>
                <a:ext cx="363740" cy="363740"/>
              </a:xfrm>
              <a:prstGeom prst="rect">
                <a:avLst/>
              </a:prstGeom>
              <a:solidFill>
                <a:srgbClr val="00C0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96" name="Rectangle 13"/>
              <p:cNvSpPr>
                <a:spLocks noChangeArrowheads="1"/>
              </p:cNvSpPr>
              <p:nvPr/>
            </p:nvSpPr>
            <p:spPr bwMode="auto">
              <a:xfrm rot="16200000">
                <a:off x="2237830" y="-3201773"/>
                <a:ext cx="363740" cy="363740"/>
              </a:xfrm>
              <a:prstGeom prst="rect">
                <a:avLst/>
              </a:prstGeom>
              <a:solidFill>
                <a:srgbClr val="009F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97" name="Rectangle 13"/>
              <p:cNvSpPr>
                <a:spLocks noChangeArrowheads="1"/>
              </p:cNvSpPr>
              <p:nvPr/>
            </p:nvSpPr>
            <p:spPr bwMode="auto">
              <a:xfrm rot="16200000">
                <a:off x="2237830" y="-3754761"/>
                <a:ext cx="363740" cy="363740"/>
              </a:xfrm>
              <a:prstGeom prst="rect">
                <a:avLst/>
              </a:prstGeom>
              <a:solidFill>
                <a:srgbClr val="50B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2" name="Rectangle 13"/>
              <p:cNvSpPr>
                <a:spLocks noChangeArrowheads="1"/>
              </p:cNvSpPr>
              <p:nvPr/>
            </p:nvSpPr>
            <p:spPr bwMode="auto">
              <a:xfrm rot="16200000">
                <a:off x="710377" y="-3201452"/>
                <a:ext cx="363740" cy="363740"/>
              </a:xfrm>
              <a:prstGeom prst="rect">
                <a:avLst/>
              </a:prstGeom>
              <a:solidFill>
                <a:srgbClr val="ED1B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200">
                    <a:solidFill>
                      <a:schemeClr val="tx1"/>
                    </a:solidFill>
                    <a:latin typeface="Verdan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577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13" name="ZUYD logo"/>
          <p:cNvGrpSpPr/>
          <p:nvPr/>
        </p:nvGrpSpPr>
        <p:grpSpPr>
          <a:xfrm>
            <a:off x="11360637" y="5992181"/>
            <a:ext cx="469419" cy="506213"/>
            <a:chOff x="0" y="-7639050"/>
            <a:chExt cx="6359525" cy="6858000"/>
          </a:xfrm>
          <a:solidFill>
            <a:schemeClr val="accent1"/>
          </a:solidFill>
        </p:grpSpPr>
        <p:sp>
          <p:nvSpPr>
            <p:cNvPr id="114" name="D"/>
            <p:cNvSpPr>
              <a:spLocks noEditPoints="1"/>
            </p:cNvSpPr>
            <p:nvPr/>
          </p:nvSpPr>
          <p:spPr bwMode="auto">
            <a:xfrm>
              <a:off x="3727450" y="-3719513"/>
              <a:ext cx="2632075" cy="2938463"/>
            </a:xfrm>
            <a:custGeom>
              <a:avLst/>
              <a:gdLst>
                <a:gd name="T0" fmla="*/ 466 w 1658"/>
                <a:gd name="T1" fmla="*/ 1479 h 1851"/>
                <a:gd name="T2" fmla="*/ 642 w 1658"/>
                <a:gd name="T3" fmla="*/ 1478 h 1851"/>
                <a:gd name="T4" fmla="*/ 709 w 1658"/>
                <a:gd name="T5" fmla="*/ 1475 h 1851"/>
                <a:gd name="T6" fmla="*/ 778 w 1658"/>
                <a:gd name="T7" fmla="*/ 1469 h 1851"/>
                <a:gd name="T8" fmla="*/ 847 w 1658"/>
                <a:gd name="T9" fmla="*/ 1457 h 1851"/>
                <a:gd name="T10" fmla="*/ 916 w 1658"/>
                <a:gd name="T11" fmla="*/ 1439 h 1851"/>
                <a:gd name="T12" fmla="*/ 980 w 1658"/>
                <a:gd name="T13" fmla="*/ 1410 h 1851"/>
                <a:gd name="T14" fmla="*/ 1039 w 1658"/>
                <a:gd name="T15" fmla="*/ 1369 h 1851"/>
                <a:gd name="T16" fmla="*/ 1091 w 1658"/>
                <a:gd name="T17" fmla="*/ 1317 h 1851"/>
                <a:gd name="T18" fmla="*/ 1134 w 1658"/>
                <a:gd name="T19" fmla="*/ 1248 h 1851"/>
                <a:gd name="T20" fmla="*/ 1167 w 1658"/>
                <a:gd name="T21" fmla="*/ 1161 h 1851"/>
                <a:gd name="T22" fmla="*/ 1189 w 1658"/>
                <a:gd name="T23" fmla="*/ 1055 h 1851"/>
                <a:gd name="T24" fmla="*/ 1196 w 1658"/>
                <a:gd name="T25" fmla="*/ 928 h 1851"/>
                <a:gd name="T26" fmla="*/ 1192 w 1658"/>
                <a:gd name="T27" fmla="*/ 818 h 1851"/>
                <a:gd name="T28" fmla="*/ 1172 w 1658"/>
                <a:gd name="T29" fmla="*/ 711 h 1851"/>
                <a:gd name="T30" fmla="*/ 1130 w 1658"/>
                <a:gd name="T31" fmla="*/ 606 h 1851"/>
                <a:gd name="T32" fmla="*/ 1066 w 1658"/>
                <a:gd name="T33" fmla="*/ 517 h 1851"/>
                <a:gd name="T34" fmla="*/ 997 w 1658"/>
                <a:gd name="T35" fmla="*/ 459 h 1851"/>
                <a:gd name="T36" fmla="*/ 921 w 1658"/>
                <a:gd name="T37" fmla="*/ 421 h 1851"/>
                <a:gd name="T38" fmla="*/ 843 w 1658"/>
                <a:gd name="T39" fmla="*/ 402 h 1851"/>
                <a:gd name="T40" fmla="*/ 765 w 1658"/>
                <a:gd name="T41" fmla="*/ 393 h 1851"/>
                <a:gd name="T42" fmla="*/ 689 w 1658"/>
                <a:gd name="T43" fmla="*/ 390 h 1851"/>
                <a:gd name="T44" fmla="*/ 466 w 1658"/>
                <a:gd name="T45" fmla="*/ 390 h 1851"/>
                <a:gd name="T46" fmla="*/ 591 w 1658"/>
                <a:gd name="T47" fmla="*/ 0 h 1851"/>
                <a:gd name="T48" fmla="*/ 693 w 1658"/>
                <a:gd name="T49" fmla="*/ 1 h 1851"/>
                <a:gd name="T50" fmla="*/ 807 w 1658"/>
                <a:gd name="T51" fmla="*/ 8 h 1851"/>
                <a:gd name="T52" fmla="*/ 926 w 1658"/>
                <a:gd name="T53" fmla="*/ 21 h 1851"/>
                <a:gd name="T54" fmla="*/ 1049 w 1658"/>
                <a:gd name="T55" fmla="*/ 44 h 1851"/>
                <a:gd name="T56" fmla="*/ 1170 w 1658"/>
                <a:gd name="T57" fmla="*/ 82 h 1851"/>
                <a:gd name="T58" fmla="*/ 1286 w 1658"/>
                <a:gd name="T59" fmla="*/ 140 h 1851"/>
                <a:gd name="T60" fmla="*/ 1394 w 1658"/>
                <a:gd name="T61" fmla="*/ 217 h 1851"/>
                <a:gd name="T62" fmla="*/ 1487 w 1658"/>
                <a:gd name="T63" fmla="*/ 319 h 1851"/>
                <a:gd name="T64" fmla="*/ 1557 w 1658"/>
                <a:gd name="T65" fmla="*/ 436 h 1851"/>
                <a:gd name="T66" fmla="*/ 1609 w 1658"/>
                <a:gd name="T67" fmla="*/ 564 h 1851"/>
                <a:gd name="T68" fmla="*/ 1641 w 1658"/>
                <a:gd name="T69" fmla="*/ 699 h 1851"/>
                <a:gd name="T70" fmla="*/ 1657 w 1658"/>
                <a:gd name="T71" fmla="*/ 839 h 1851"/>
                <a:gd name="T72" fmla="*/ 1657 w 1658"/>
                <a:gd name="T73" fmla="*/ 975 h 1851"/>
                <a:gd name="T74" fmla="*/ 1647 w 1658"/>
                <a:gd name="T75" fmla="*/ 1092 h 1851"/>
                <a:gd name="T76" fmla="*/ 1631 w 1658"/>
                <a:gd name="T77" fmla="*/ 1189 h 1851"/>
                <a:gd name="T78" fmla="*/ 1611 w 1658"/>
                <a:gd name="T79" fmla="*/ 1266 h 1851"/>
                <a:gd name="T80" fmla="*/ 1559 w 1658"/>
                <a:gd name="T81" fmla="*/ 1403 h 1851"/>
                <a:gd name="T82" fmla="*/ 1495 w 1658"/>
                <a:gd name="T83" fmla="*/ 1517 h 1851"/>
                <a:gd name="T84" fmla="*/ 1419 w 1658"/>
                <a:gd name="T85" fmla="*/ 1609 h 1851"/>
                <a:gd name="T86" fmla="*/ 1335 w 1658"/>
                <a:gd name="T87" fmla="*/ 1682 h 1851"/>
                <a:gd name="T88" fmla="*/ 1247 w 1658"/>
                <a:gd name="T89" fmla="*/ 1740 h 1851"/>
                <a:gd name="T90" fmla="*/ 1157 w 1658"/>
                <a:gd name="T91" fmla="*/ 1782 h 1851"/>
                <a:gd name="T92" fmla="*/ 1065 w 1658"/>
                <a:gd name="T93" fmla="*/ 1812 h 1851"/>
                <a:gd name="T94" fmla="*/ 977 w 1658"/>
                <a:gd name="T95" fmla="*/ 1831 h 1851"/>
                <a:gd name="T96" fmla="*/ 895 w 1658"/>
                <a:gd name="T97" fmla="*/ 1843 h 1851"/>
                <a:gd name="T98" fmla="*/ 820 w 1658"/>
                <a:gd name="T99" fmla="*/ 1848 h 1851"/>
                <a:gd name="T100" fmla="*/ 757 w 1658"/>
                <a:gd name="T101" fmla="*/ 1851 h 1851"/>
                <a:gd name="T102" fmla="*/ 0 w 1658"/>
                <a:gd name="T103" fmla="*/ 1851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8" h="1851">
                  <a:moveTo>
                    <a:pt x="466" y="390"/>
                  </a:moveTo>
                  <a:lnTo>
                    <a:pt x="466" y="1479"/>
                  </a:lnTo>
                  <a:lnTo>
                    <a:pt x="609" y="1479"/>
                  </a:lnTo>
                  <a:lnTo>
                    <a:pt x="642" y="1478"/>
                  </a:lnTo>
                  <a:lnTo>
                    <a:pt x="674" y="1477"/>
                  </a:lnTo>
                  <a:lnTo>
                    <a:pt x="709" y="1475"/>
                  </a:lnTo>
                  <a:lnTo>
                    <a:pt x="744" y="1473"/>
                  </a:lnTo>
                  <a:lnTo>
                    <a:pt x="778" y="1469"/>
                  </a:lnTo>
                  <a:lnTo>
                    <a:pt x="813" y="1464"/>
                  </a:lnTo>
                  <a:lnTo>
                    <a:pt x="847" y="1457"/>
                  </a:lnTo>
                  <a:lnTo>
                    <a:pt x="881" y="1449"/>
                  </a:lnTo>
                  <a:lnTo>
                    <a:pt x="916" y="1439"/>
                  </a:lnTo>
                  <a:lnTo>
                    <a:pt x="948" y="1426"/>
                  </a:lnTo>
                  <a:lnTo>
                    <a:pt x="980" y="1410"/>
                  </a:lnTo>
                  <a:lnTo>
                    <a:pt x="1010" y="1392"/>
                  </a:lnTo>
                  <a:lnTo>
                    <a:pt x="1039" y="1369"/>
                  </a:lnTo>
                  <a:lnTo>
                    <a:pt x="1066" y="1344"/>
                  </a:lnTo>
                  <a:lnTo>
                    <a:pt x="1091" y="1317"/>
                  </a:lnTo>
                  <a:lnTo>
                    <a:pt x="1113" y="1284"/>
                  </a:lnTo>
                  <a:lnTo>
                    <a:pt x="1134" y="1248"/>
                  </a:lnTo>
                  <a:lnTo>
                    <a:pt x="1153" y="1207"/>
                  </a:lnTo>
                  <a:lnTo>
                    <a:pt x="1167" y="1161"/>
                  </a:lnTo>
                  <a:lnTo>
                    <a:pt x="1180" y="1111"/>
                  </a:lnTo>
                  <a:lnTo>
                    <a:pt x="1189" y="1055"/>
                  </a:lnTo>
                  <a:lnTo>
                    <a:pt x="1195" y="995"/>
                  </a:lnTo>
                  <a:lnTo>
                    <a:pt x="1196" y="928"/>
                  </a:lnTo>
                  <a:lnTo>
                    <a:pt x="1196" y="873"/>
                  </a:lnTo>
                  <a:lnTo>
                    <a:pt x="1192" y="818"/>
                  </a:lnTo>
                  <a:lnTo>
                    <a:pt x="1184" y="764"/>
                  </a:lnTo>
                  <a:lnTo>
                    <a:pt x="1172" y="711"/>
                  </a:lnTo>
                  <a:lnTo>
                    <a:pt x="1155" y="657"/>
                  </a:lnTo>
                  <a:lnTo>
                    <a:pt x="1130" y="606"/>
                  </a:lnTo>
                  <a:lnTo>
                    <a:pt x="1099" y="555"/>
                  </a:lnTo>
                  <a:lnTo>
                    <a:pt x="1066" y="517"/>
                  </a:lnTo>
                  <a:lnTo>
                    <a:pt x="1032" y="486"/>
                  </a:lnTo>
                  <a:lnTo>
                    <a:pt x="997" y="459"/>
                  </a:lnTo>
                  <a:lnTo>
                    <a:pt x="959" y="438"/>
                  </a:lnTo>
                  <a:lnTo>
                    <a:pt x="921" y="421"/>
                  </a:lnTo>
                  <a:lnTo>
                    <a:pt x="881" y="410"/>
                  </a:lnTo>
                  <a:lnTo>
                    <a:pt x="843" y="402"/>
                  </a:lnTo>
                  <a:lnTo>
                    <a:pt x="804" y="397"/>
                  </a:lnTo>
                  <a:lnTo>
                    <a:pt x="765" y="393"/>
                  </a:lnTo>
                  <a:lnTo>
                    <a:pt x="727" y="391"/>
                  </a:lnTo>
                  <a:lnTo>
                    <a:pt x="689" y="390"/>
                  </a:lnTo>
                  <a:lnTo>
                    <a:pt x="654" y="390"/>
                  </a:lnTo>
                  <a:lnTo>
                    <a:pt x="466" y="390"/>
                  </a:lnTo>
                  <a:close/>
                  <a:moveTo>
                    <a:pt x="0" y="0"/>
                  </a:moveTo>
                  <a:lnTo>
                    <a:pt x="591" y="0"/>
                  </a:lnTo>
                  <a:lnTo>
                    <a:pt x="640" y="0"/>
                  </a:lnTo>
                  <a:lnTo>
                    <a:pt x="693" y="1"/>
                  </a:lnTo>
                  <a:lnTo>
                    <a:pt x="749" y="4"/>
                  </a:lnTo>
                  <a:lnTo>
                    <a:pt x="807" y="8"/>
                  </a:lnTo>
                  <a:lnTo>
                    <a:pt x="866" y="13"/>
                  </a:lnTo>
                  <a:lnTo>
                    <a:pt x="926" y="21"/>
                  </a:lnTo>
                  <a:lnTo>
                    <a:pt x="988" y="31"/>
                  </a:lnTo>
                  <a:lnTo>
                    <a:pt x="1049" y="44"/>
                  </a:lnTo>
                  <a:lnTo>
                    <a:pt x="1109" y="61"/>
                  </a:lnTo>
                  <a:lnTo>
                    <a:pt x="1170" y="82"/>
                  </a:lnTo>
                  <a:lnTo>
                    <a:pt x="1229" y="109"/>
                  </a:lnTo>
                  <a:lnTo>
                    <a:pt x="1286" y="140"/>
                  </a:lnTo>
                  <a:lnTo>
                    <a:pt x="1341" y="175"/>
                  </a:lnTo>
                  <a:lnTo>
                    <a:pt x="1394" y="217"/>
                  </a:lnTo>
                  <a:lnTo>
                    <a:pt x="1442" y="267"/>
                  </a:lnTo>
                  <a:lnTo>
                    <a:pt x="1487" y="319"/>
                  </a:lnTo>
                  <a:lnTo>
                    <a:pt x="1525" y="377"/>
                  </a:lnTo>
                  <a:lnTo>
                    <a:pt x="1557" y="436"/>
                  </a:lnTo>
                  <a:lnTo>
                    <a:pt x="1585" y="499"/>
                  </a:lnTo>
                  <a:lnTo>
                    <a:pt x="1609" y="564"/>
                  </a:lnTo>
                  <a:lnTo>
                    <a:pt x="1627" y="631"/>
                  </a:lnTo>
                  <a:lnTo>
                    <a:pt x="1641" y="699"/>
                  </a:lnTo>
                  <a:lnTo>
                    <a:pt x="1651" y="768"/>
                  </a:lnTo>
                  <a:lnTo>
                    <a:pt x="1657" y="839"/>
                  </a:lnTo>
                  <a:lnTo>
                    <a:pt x="1658" y="910"/>
                  </a:lnTo>
                  <a:lnTo>
                    <a:pt x="1657" y="975"/>
                  </a:lnTo>
                  <a:lnTo>
                    <a:pt x="1653" y="1037"/>
                  </a:lnTo>
                  <a:lnTo>
                    <a:pt x="1647" y="1092"/>
                  </a:lnTo>
                  <a:lnTo>
                    <a:pt x="1640" y="1143"/>
                  </a:lnTo>
                  <a:lnTo>
                    <a:pt x="1631" y="1189"/>
                  </a:lnTo>
                  <a:lnTo>
                    <a:pt x="1620" y="1230"/>
                  </a:lnTo>
                  <a:lnTo>
                    <a:pt x="1611" y="1266"/>
                  </a:lnTo>
                  <a:lnTo>
                    <a:pt x="1586" y="1338"/>
                  </a:lnTo>
                  <a:lnTo>
                    <a:pt x="1559" y="1403"/>
                  </a:lnTo>
                  <a:lnTo>
                    <a:pt x="1529" y="1462"/>
                  </a:lnTo>
                  <a:lnTo>
                    <a:pt x="1495" y="1517"/>
                  </a:lnTo>
                  <a:lnTo>
                    <a:pt x="1458" y="1566"/>
                  </a:lnTo>
                  <a:lnTo>
                    <a:pt x="1419" y="1609"/>
                  </a:lnTo>
                  <a:lnTo>
                    <a:pt x="1378" y="1648"/>
                  </a:lnTo>
                  <a:lnTo>
                    <a:pt x="1335" y="1682"/>
                  </a:lnTo>
                  <a:lnTo>
                    <a:pt x="1292" y="1712"/>
                  </a:lnTo>
                  <a:lnTo>
                    <a:pt x="1247" y="1740"/>
                  </a:lnTo>
                  <a:lnTo>
                    <a:pt x="1201" y="1762"/>
                  </a:lnTo>
                  <a:lnTo>
                    <a:pt x="1157" y="1782"/>
                  </a:lnTo>
                  <a:lnTo>
                    <a:pt x="1111" y="1797"/>
                  </a:lnTo>
                  <a:lnTo>
                    <a:pt x="1065" y="1812"/>
                  </a:lnTo>
                  <a:lnTo>
                    <a:pt x="1020" y="1822"/>
                  </a:lnTo>
                  <a:lnTo>
                    <a:pt x="977" y="1831"/>
                  </a:lnTo>
                  <a:lnTo>
                    <a:pt x="935" y="1838"/>
                  </a:lnTo>
                  <a:lnTo>
                    <a:pt x="895" y="1843"/>
                  </a:lnTo>
                  <a:lnTo>
                    <a:pt x="857" y="1846"/>
                  </a:lnTo>
                  <a:lnTo>
                    <a:pt x="820" y="1848"/>
                  </a:lnTo>
                  <a:lnTo>
                    <a:pt x="787" y="1850"/>
                  </a:lnTo>
                  <a:lnTo>
                    <a:pt x="757" y="1851"/>
                  </a:lnTo>
                  <a:lnTo>
                    <a:pt x="729" y="1851"/>
                  </a:lnTo>
                  <a:lnTo>
                    <a:pt x="0" y="18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Y"/>
            <p:cNvSpPr>
              <a:spLocks/>
            </p:cNvSpPr>
            <p:nvPr/>
          </p:nvSpPr>
          <p:spPr bwMode="auto">
            <a:xfrm>
              <a:off x="0" y="-3719513"/>
              <a:ext cx="2941638" cy="2938463"/>
            </a:xfrm>
            <a:custGeom>
              <a:avLst/>
              <a:gdLst>
                <a:gd name="T0" fmla="*/ 0 w 1853"/>
                <a:gd name="T1" fmla="*/ 0 h 1851"/>
                <a:gd name="T2" fmla="*/ 532 w 1853"/>
                <a:gd name="T3" fmla="*/ 0 h 1851"/>
                <a:gd name="T4" fmla="*/ 932 w 1853"/>
                <a:gd name="T5" fmla="*/ 635 h 1851"/>
                <a:gd name="T6" fmla="*/ 939 w 1853"/>
                <a:gd name="T7" fmla="*/ 617 h 1851"/>
                <a:gd name="T8" fmla="*/ 947 w 1853"/>
                <a:gd name="T9" fmla="*/ 601 h 1851"/>
                <a:gd name="T10" fmla="*/ 954 w 1853"/>
                <a:gd name="T11" fmla="*/ 588 h 1851"/>
                <a:gd name="T12" fmla="*/ 960 w 1853"/>
                <a:gd name="T13" fmla="*/ 573 h 1851"/>
                <a:gd name="T14" fmla="*/ 969 w 1853"/>
                <a:gd name="T15" fmla="*/ 559 h 1851"/>
                <a:gd name="T16" fmla="*/ 979 w 1853"/>
                <a:gd name="T17" fmla="*/ 542 h 1851"/>
                <a:gd name="T18" fmla="*/ 992 w 1853"/>
                <a:gd name="T19" fmla="*/ 521 h 1851"/>
                <a:gd name="T20" fmla="*/ 1007 w 1853"/>
                <a:gd name="T21" fmla="*/ 495 h 1851"/>
                <a:gd name="T22" fmla="*/ 1325 w 1853"/>
                <a:gd name="T23" fmla="*/ 0 h 1851"/>
                <a:gd name="T24" fmla="*/ 1853 w 1853"/>
                <a:gd name="T25" fmla="*/ 0 h 1851"/>
                <a:gd name="T26" fmla="*/ 1152 w 1853"/>
                <a:gd name="T27" fmla="*/ 975 h 1851"/>
                <a:gd name="T28" fmla="*/ 1152 w 1853"/>
                <a:gd name="T29" fmla="*/ 1851 h 1851"/>
                <a:gd name="T30" fmla="*/ 696 w 1853"/>
                <a:gd name="T31" fmla="*/ 1851 h 1851"/>
                <a:gd name="T32" fmla="*/ 696 w 1853"/>
                <a:gd name="T33" fmla="*/ 988 h 1851"/>
                <a:gd name="T34" fmla="*/ 0 w 1853"/>
                <a:gd name="T35" fmla="*/ 0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3" h="1851">
                  <a:moveTo>
                    <a:pt x="0" y="0"/>
                  </a:moveTo>
                  <a:lnTo>
                    <a:pt x="532" y="0"/>
                  </a:lnTo>
                  <a:lnTo>
                    <a:pt x="932" y="635"/>
                  </a:lnTo>
                  <a:lnTo>
                    <a:pt x="939" y="617"/>
                  </a:lnTo>
                  <a:lnTo>
                    <a:pt x="947" y="601"/>
                  </a:lnTo>
                  <a:lnTo>
                    <a:pt x="954" y="588"/>
                  </a:lnTo>
                  <a:lnTo>
                    <a:pt x="960" y="573"/>
                  </a:lnTo>
                  <a:lnTo>
                    <a:pt x="969" y="559"/>
                  </a:lnTo>
                  <a:lnTo>
                    <a:pt x="979" y="542"/>
                  </a:lnTo>
                  <a:lnTo>
                    <a:pt x="992" y="521"/>
                  </a:lnTo>
                  <a:lnTo>
                    <a:pt x="1007" y="495"/>
                  </a:lnTo>
                  <a:lnTo>
                    <a:pt x="1325" y="0"/>
                  </a:lnTo>
                  <a:lnTo>
                    <a:pt x="1853" y="0"/>
                  </a:lnTo>
                  <a:lnTo>
                    <a:pt x="1152" y="975"/>
                  </a:lnTo>
                  <a:lnTo>
                    <a:pt x="1152" y="1851"/>
                  </a:lnTo>
                  <a:lnTo>
                    <a:pt x="696" y="1851"/>
                  </a:lnTo>
                  <a:lnTo>
                    <a:pt x="696" y="9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U"/>
            <p:cNvSpPr>
              <a:spLocks/>
            </p:cNvSpPr>
            <p:nvPr/>
          </p:nvSpPr>
          <p:spPr bwMode="auto">
            <a:xfrm>
              <a:off x="3727450" y="-7639050"/>
              <a:ext cx="2511425" cy="3005138"/>
            </a:xfrm>
            <a:custGeom>
              <a:avLst/>
              <a:gdLst>
                <a:gd name="T0" fmla="*/ 467 w 1582"/>
                <a:gd name="T1" fmla="*/ 0 h 1893"/>
                <a:gd name="T2" fmla="*/ 467 w 1582"/>
                <a:gd name="T3" fmla="*/ 1200 h 1893"/>
                <a:gd name="T4" fmla="*/ 473 w 1582"/>
                <a:gd name="T5" fmla="*/ 1283 h 1893"/>
                <a:gd name="T6" fmla="*/ 487 w 1582"/>
                <a:gd name="T7" fmla="*/ 1354 h 1893"/>
                <a:gd name="T8" fmla="*/ 522 w 1582"/>
                <a:gd name="T9" fmla="*/ 1415 h 1893"/>
                <a:gd name="T10" fmla="*/ 579 w 1582"/>
                <a:gd name="T11" fmla="*/ 1461 h 1893"/>
                <a:gd name="T12" fmla="*/ 647 w 1582"/>
                <a:gd name="T13" fmla="*/ 1490 h 1893"/>
                <a:gd name="T14" fmla="*/ 723 w 1582"/>
                <a:gd name="T15" fmla="*/ 1505 h 1893"/>
                <a:gd name="T16" fmla="*/ 800 w 1582"/>
                <a:gd name="T17" fmla="*/ 1511 h 1893"/>
                <a:gd name="T18" fmla="*/ 895 w 1582"/>
                <a:gd name="T19" fmla="*/ 1503 h 1893"/>
                <a:gd name="T20" fmla="*/ 967 w 1582"/>
                <a:gd name="T21" fmla="*/ 1482 h 1893"/>
                <a:gd name="T22" fmla="*/ 1022 w 1582"/>
                <a:gd name="T23" fmla="*/ 1449 h 1893"/>
                <a:gd name="T24" fmla="*/ 1061 w 1582"/>
                <a:gd name="T25" fmla="*/ 1409 h 1893"/>
                <a:gd name="T26" fmla="*/ 1088 w 1582"/>
                <a:gd name="T27" fmla="*/ 1360 h 1893"/>
                <a:gd name="T28" fmla="*/ 1104 w 1582"/>
                <a:gd name="T29" fmla="*/ 1309 h 1893"/>
                <a:gd name="T30" fmla="*/ 1113 w 1582"/>
                <a:gd name="T31" fmla="*/ 1255 h 1893"/>
                <a:gd name="T32" fmla="*/ 1116 w 1582"/>
                <a:gd name="T33" fmla="*/ 1202 h 1893"/>
                <a:gd name="T34" fmla="*/ 1117 w 1582"/>
                <a:gd name="T35" fmla="*/ 1152 h 1893"/>
                <a:gd name="T36" fmla="*/ 1582 w 1582"/>
                <a:gd name="T37" fmla="*/ 0 h 1893"/>
                <a:gd name="T38" fmla="*/ 1581 w 1582"/>
                <a:gd name="T39" fmla="*/ 1100 h 1893"/>
                <a:gd name="T40" fmla="*/ 1575 w 1582"/>
                <a:gd name="T41" fmla="*/ 1233 h 1893"/>
                <a:gd name="T42" fmla="*/ 1554 w 1582"/>
                <a:gd name="T43" fmla="*/ 1365 h 1893"/>
                <a:gd name="T44" fmla="*/ 1509 w 1582"/>
                <a:gd name="T45" fmla="*/ 1495 h 1893"/>
                <a:gd name="T46" fmla="*/ 1440 w 1582"/>
                <a:gd name="T47" fmla="*/ 1609 h 1893"/>
                <a:gd name="T48" fmla="*/ 1360 w 1582"/>
                <a:gd name="T49" fmla="*/ 1694 h 1893"/>
                <a:gd name="T50" fmla="*/ 1271 w 1582"/>
                <a:gd name="T51" fmla="*/ 1761 h 1893"/>
                <a:gd name="T52" fmla="*/ 1178 w 1582"/>
                <a:gd name="T53" fmla="*/ 1810 h 1893"/>
                <a:gd name="T54" fmla="*/ 1085 w 1582"/>
                <a:gd name="T55" fmla="*/ 1846 h 1893"/>
                <a:gd name="T56" fmla="*/ 995 w 1582"/>
                <a:gd name="T57" fmla="*/ 1869 h 1893"/>
                <a:gd name="T58" fmla="*/ 916 w 1582"/>
                <a:gd name="T59" fmla="*/ 1884 h 1893"/>
                <a:gd name="T60" fmla="*/ 849 w 1582"/>
                <a:gd name="T61" fmla="*/ 1890 h 1893"/>
                <a:gd name="T62" fmla="*/ 800 w 1582"/>
                <a:gd name="T63" fmla="*/ 1893 h 1893"/>
                <a:gd name="T64" fmla="*/ 723 w 1582"/>
                <a:gd name="T65" fmla="*/ 1892 h 1893"/>
                <a:gd name="T66" fmla="*/ 596 w 1582"/>
                <a:gd name="T67" fmla="*/ 1875 h 1893"/>
                <a:gd name="T68" fmla="*/ 470 w 1582"/>
                <a:gd name="T69" fmla="*/ 1842 h 1893"/>
                <a:gd name="T70" fmla="*/ 353 w 1582"/>
                <a:gd name="T71" fmla="*/ 1793 h 1893"/>
                <a:gd name="T72" fmla="*/ 242 w 1582"/>
                <a:gd name="T73" fmla="*/ 1724 h 1893"/>
                <a:gd name="T74" fmla="*/ 157 w 1582"/>
                <a:gd name="T75" fmla="*/ 1643 h 1893"/>
                <a:gd name="T76" fmla="*/ 94 w 1582"/>
                <a:gd name="T77" fmla="*/ 1557 h 1893"/>
                <a:gd name="T78" fmla="*/ 51 w 1582"/>
                <a:gd name="T79" fmla="*/ 1464 h 1893"/>
                <a:gd name="T80" fmla="*/ 22 w 1582"/>
                <a:gd name="T81" fmla="*/ 1367 h 1893"/>
                <a:gd name="T82" fmla="*/ 8 w 1582"/>
                <a:gd name="T83" fmla="*/ 1269 h 1893"/>
                <a:gd name="T84" fmla="*/ 1 w 1582"/>
                <a:gd name="T85" fmla="*/ 1172 h 1893"/>
                <a:gd name="T86" fmla="*/ 0 w 1582"/>
                <a:gd name="T87" fmla="*/ 1079 h 1893"/>
                <a:gd name="T88" fmla="*/ 0 w 1582"/>
                <a:gd name="T89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82" h="1893">
                  <a:moveTo>
                    <a:pt x="0" y="0"/>
                  </a:moveTo>
                  <a:lnTo>
                    <a:pt x="467" y="0"/>
                  </a:lnTo>
                  <a:lnTo>
                    <a:pt x="467" y="1155"/>
                  </a:lnTo>
                  <a:lnTo>
                    <a:pt x="467" y="1200"/>
                  </a:lnTo>
                  <a:lnTo>
                    <a:pt x="469" y="1242"/>
                  </a:lnTo>
                  <a:lnTo>
                    <a:pt x="473" y="1283"/>
                  </a:lnTo>
                  <a:lnTo>
                    <a:pt x="478" y="1321"/>
                  </a:lnTo>
                  <a:lnTo>
                    <a:pt x="487" y="1354"/>
                  </a:lnTo>
                  <a:lnTo>
                    <a:pt x="502" y="1385"/>
                  </a:lnTo>
                  <a:lnTo>
                    <a:pt x="522" y="1415"/>
                  </a:lnTo>
                  <a:lnTo>
                    <a:pt x="549" y="1440"/>
                  </a:lnTo>
                  <a:lnTo>
                    <a:pt x="579" y="1461"/>
                  </a:lnTo>
                  <a:lnTo>
                    <a:pt x="612" y="1477"/>
                  </a:lnTo>
                  <a:lnTo>
                    <a:pt x="647" y="1490"/>
                  </a:lnTo>
                  <a:lnTo>
                    <a:pt x="684" y="1499"/>
                  </a:lnTo>
                  <a:lnTo>
                    <a:pt x="723" y="1505"/>
                  </a:lnTo>
                  <a:lnTo>
                    <a:pt x="761" y="1509"/>
                  </a:lnTo>
                  <a:lnTo>
                    <a:pt x="800" y="1511"/>
                  </a:lnTo>
                  <a:lnTo>
                    <a:pt x="850" y="1508"/>
                  </a:lnTo>
                  <a:lnTo>
                    <a:pt x="895" y="1503"/>
                  </a:lnTo>
                  <a:lnTo>
                    <a:pt x="933" y="1494"/>
                  </a:lnTo>
                  <a:lnTo>
                    <a:pt x="967" y="1482"/>
                  </a:lnTo>
                  <a:lnTo>
                    <a:pt x="997" y="1467"/>
                  </a:lnTo>
                  <a:lnTo>
                    <a:pt x="1022" y="1449"/>
                  </a:lnTo>
                  <a:lnTo>
                    <a:pt x="1044" y="1430"/>
                  </a:lnTo>
                  <a:lnTo>
                    <a:pt x="1061" y="1409"/>
                  </a:lnTo>
                  <a:lnTo>
                    <a:pt x="1077" y="1385"/>
                  </a:lnTo>
                  <a:lnTo>
                    <a:pt x="1088" y="1360"/>
                  </a:lnTo>
                  <a:lnTo>
                    <a:pt x="1098" y="1335"/>
                  </a:lnTo>
                  <a:lnTo>
                    <a:pt x="1104" y="1309"/>
                  </a:lnTo>
                  <a:lnTo>
                    <a:pt x="1109" y="1282"/>
                  </a:lnTo>
                  <a:lnTo>
                    <a:pt x="1113" y="1255"/>
                  </a:lnTo>
                  <a:lnTo>
                    <a:pt x="1115" y="1228"/>
                  </a:lnTo>
                  <a:lnTo>
                    <a:pt x="1116" y="1202"/>
                  </a:lnTo>
                  <a:lnTo>
                    <a:pt x="1117" y="1176"/>
                  </a:lnTo>
                  <a:lnTo>
                    <a:pt x="1117" y="1152"/>
                  </a:lnTo>
                  <a:lnTo>
                    <a:pt x="1117" y="0"/>
                  </a:lnTo>
                  <a:lnTo>
                    <a:pt x="1582" y="0"/>
                  </a:lnTo>
                  <a:lnTo>
                    <a:pt x="1582" y="1033"/>
                  </a:lnTo>
                  <a:lnTo>
                    <a:pt x="1581" y="1100"/>
                  </a:lnTo>
                  <a:lnTo>
                    <a:pt x="1578" y="1166"/>
                  </a:lnTo>
                  <a:lnTo>
                    <a:pt x="1575" y="1233"/>
                  </a:lnTo>
                  <a:lnTo>
                    <a:pt x="1565" y="1300"/>
                  </a:lnTo>
                  <a:lnTo>
                    <a:pt x="1554" y="1365"/>
                  </a:lnTo>
                  <a:lnTo>
                    <a:pt x="1534" y="1431"/>
                  </a:lnTo>
                  <a:lnTo>
                    <a:pt x="1509" y="1495"/>
                  </a:lnTo>
                  <a:lnTo>
                    <a:pt x="1475" y="1558"/>
                  </a:lnTo>
                  <a:lnTo>
                    <a:pt x="1440" y="1609"/>
                  </a:lnTo>
                  <a:lnTo>
                    <a:pt x="1402" y="1653"/>
                  </a:lnTo>
                  <a:lnTo>
                    <a:pt x="1360" y="1694"/>
                  </a:lnTo>
                  <a:lnTo>
                    <a:pt x="1316" y="1729"/>
                  </a:lnTo>
                  <a:lnTo>
                    <a:pt x="1271" y="1761"/>
                  </a:lnTo>
                  <a:lnTo>
                    <a:pt x="1225" y="1787"/>
                  </a:lnTo>
                  <a:lnTo>
                    <a:pt x="1178" y="1810"/>
                  </a:lnTo>
                  <a:lnTo>
                    <a:pt x="1130" y="1829"/>
                  </a:lnTo>
                  <a:lnTo>
                    <a:pt x="1085" y="1846"/>
                  </a:lnTo>
                  <a:lnTo>
                    <a:pt x="1039" y="1859"/>
                  </a:lnTo>
                  <a:lnTo>
                    <a:pt x="995" y="1869"/>
                  </a:lnTo>
                  <a:lnTo>
                    <a:pt x="954" y="1877"/>
                  </a:lnTo>
                  <a:lnTo>
                    <a:pt x="916" y="1884"/>
                  </a:lnTo>
                  <a:lnTo>
                    <a:pt x="880" y="1888"/>
                  </a:lnTo>
                  <a:lnTo>
                    <a:pt x="849" y="1890"/>
                  </a:lnTo>
                  <a:lnTo>
                    <a:pt x="823" y="1893"/>
                  </a:lnTo>
                  <a:lnTo>
                    <a:pt x="800" y="1893"/>
                  </a:lnTo>
                  <a:lnTo>
                    <a:pt x="785" y="1893"/>
                  </a:lnTo>
                  <a:lnTo>
                    <a:pt x="723" y="1892"/>
                  </a:lnTo>
                  <a:lnTo>
                    <a:pt x="660" y="1885"/>
                  </a:lnTo>
                  <a:lnTo>
                    <a:pt x="596" y="1875"/>
                  </a:lnTo>
                  <a:lnTo>
                    <a:pt x="533" y="1860"/>
                  </a:lnTo>
                  <a:lnTo>
                    <a:pt x="470" y="1842"/>
                  </a:lnTo>
                  <a:lnTo>
                    <a:pt x="410" y="1820"/>
                  </a:lnTo>
                  <a:lnTo>
                    <a:pt x="353" y="1793"/>
                  </a:lnTo>
                  <a:lnTo>
                    <a:pt x="295" y="1759"/>
                  </a:lnTo>
                  <a:lnTo>
                    <a:pt x="242" y="1724"/>
                  </a:lnTo>
                  <a:lnTo>
                    <a:pt x="196" y="1685"/>
                  </a:lnTo>
                  <a:lnTo>
                    <a:pt x="157" y="1643"/>
                  </a:lnTo>
                  <a:lnTo>
                    <a:pt x="123" y="1601"/>
                  </a:lnTo>
                  <a:lnTo>
                    <a:pt x="94" y="1557"/>
                  </a:lnTo>
                  <a:lnTo>
                    <a:pt x="71" y="1509"/>
                  </a:lnTo>
                  <a:lnTo>
                    <a:pt x="51" y="1464"/>
                  </a:lnTo>
                  <a:lnTo>
                    <a:pt x="35" y="1415"/>
                  </a:lnTo>
                  <a:lnTo>
                    <a:pt x="22" y="1367"/>
                  </a:lnTo>
                  <a:lnTo>
                    <a:pt x="14" y="1318"/>
                  </a:lnTo>
                  <a:lnTo>
                    <a:pt x="8" y="1269"/>
                  </a:lnTo>
                  <a:lnTo>
                    <a:pt x="4" y="1220"/>
                  </a:lnTo>
                  <a:lnTo>
                    <a:pt x="1" y="1172"/>
                  </a:lnTo>
                  <a:lnTo>
                    <a:pt x="0" y="1125"/>
                  </a:lnTo>
                  <a:lnTo>
                    <a:pt x="0" y="1079"/>
                  </a:lnTo>
                  <a:lnTo>
                    <a:pt x="0" y="103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Z"/>
            <p:cNvSpPr>
              <a:spLocks/>
            </p:cNvSpPr>
            <p:nvPr/>
          </p:nvSpPr>
          <p:spPr bwMode="auto">
            <a:xfrm>
              <a:off x="219075" y="-7639050"/>
              <a:ext cx="2511425" cy="2938463"/>
            </a:xfrm>
            <a:custGeom>
              <a:avLst/>
              <a:gdLst>
                <a:gd name="T0" fmla="*/ 86 w 1582"/>
                <a:gd name="T1" fmla="*/ 0 h 1851"/>
                <a:gd name="T2" fmla="*/ 1582 w 1582"/>
                <a:gd name="T3" fmla="*/ 0 h 1851"/>
                <a:gd name="T4" fmla="*/ 1582 w 1582"/>
                <a:gd name="T5" fmla="*/ 363 h 1851"/>
                <a:gd name="T6" fmla="*/ 572 w 1582"/>
                <a:gd name="T7" fmla="*/ 1487 h 1851"/>
                <a:gd name="T8" fmla="*/ 1577 w 1582"/>
                <a:gd name="T9" fmla="*/ 1487 h 1851"/>
                <a:gd name="T10" fmla="*/ 1577 w 1582"/>
                <a:gd name="T11" fmla="*/ 1851 h 1851"/>
                <a:gd name="T12" fmla="*/ 0 w 1582"/>
                <a:gd name="T13" fmla="*/ 1851 h 1851"/>
                <a:gd name="T14" fmla="*/ 0 w 1582"/>
                <a:gd name="T15" fmla="*/ 1505 h 1851"/>
                <a:gd name="T16" fmla="*/ 1025 w 1582"/>
                <a:gd name="T17" fmla="*/ 363 h 1851"/>
                <a:gd name="T18" fmla="*/ 86 w 1582"/>
                <a:gd name="T19" fmla="*/ 363 h 1851"/>
                <a:gd name="T20" fmla="*/ 86 w 1582"/>
                <a:gd name="T21" fmla="*/ 0 h 1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2" h="1851">
                  <a:moveTo>
                    <a:pt x="86" y="0"/>
                  </a:moveTo>
                  <a:lnTo>
                    <a:pt x="1582" y="0"/>
                  </a:lnTo>
                  <a:lnTo>
                    <a:pt x="1582" y="363"/>
                  </a:lnTo>
                  <a:lnTo>
                    <a:pt x="572" y="1487"/>
                  </a:lnTo>
                  <a:lnTo>
                    <a:pt x="1577" y="1487"/>
                  </a:lnTo>
                  <a:lnTo>
                    <a:pt x="1577" y="1851"/>
                  </a:lnTo>
                  <a:lnTo>
                    <a:pt x="0" y="1851"/>
                  </a:lnTo>
                  <a:lnTo>
                    <a:pt x="0" y="1505"/>
                  </a:lnTo>
                  <a:lnTo>
                    <a:pt x="1025" y="363"/>
                  </a:lnTo>
                  <a:lnTo>
                    <a:pt x="86" y="363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76" name="Group 62"/>
          <p:cNvGrpSpPr>
            <a:grpSpLocks/>
          </p:cNvGrpSpPr>
          <p:nvPr/>
        </p:nvGrpSpPr>
        <p:grpSpPr bwMode="auto">
          <a:xfrm>
            <a:off x="12497003" y="0"/>
            <a:ext cx="917049" cy="5456107"/>
            <a:chOff x="-5976" y="-3654"/>
            <a:chExt cx="2859" cy="17010"/>
          </a:xfrm>
        </p:grpSpPr>
        <p:sp>
          <p:nvSpPr>
            <p:cNvPr id="77" name="Rectangle 13"/>
            <p:cNvSpPr>
              <a:spLocks noChangeArrowheads="1"/>
            </p:cNvSpPr>
            <p:nvPr/>
          </p:nvSpPr>
          <p:spPr bwMode="auto">
            <a:xfrm>
              <a:off x="-4252" y="-3654"/>
              <a:ext cx="1134" cy="11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78" name="Rectangle 13"/>
            <p:cNvSpPr>
              <a:spLocks noChangeArrowheads="1"/>
            </p:cNvSpPr>
            <p:nvPr/>
          </p:nvSpPr>
          <p:spPr bwMode="auto">
            <a:xfrm>
              <a:off x="-5975" y="-2067"/>
              <a:ext cx="1134" cy="1134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79" name="Rectangle 13"/>
            <p:cNvSpPr>
              <a:spLocks noChangeArrowheads="1"/>
            </p:cNvSpPr>
            <p:nvPr/>
          </p:nvSpPr>
          <p:spPr bwMode="auto">
            <a:xfrm>
              <a:off x="-4251" y="-2067"/>
              <a:ext cx="1134" cy="1134"/>
            </a:xfrm>
            <a:prstGeom prst="rect">
              <a:avLst/>
            </a:prstGeom>
            <a:solidFill>
              <a:srgbClr val="007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0" name="Rectangle 13"/>
            <p:cNvSpPr>
              <a:spLocks noChangeArrowheads="1"/>
            </p:cNvSpPr>
            <p:nvPr/>
          </p:nvSpPr>
          <p:spPr bwMode="auto">
            <a:xfrm>
              <a:off x="-5975" y="-479"/>
              <a:ext cx="1134" cy="1134"/>
            </a:xfrm>
            <a:prstGeom prst="rect">
              <a:avLst/>
            </a:prstGeom>
            <a:solidFill>
              <a:srgbClr val="00A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1" name="Rectangle 13"/>
            <p:cNvSpPr>
              <a:spLocks noChangeArrowheads="1"/>
            </p:cNvSpPr>
            <p:nvPr/>
          </p:nvSpPr>
          <p:spPr bwMode="auto">
            <a:xfrm>
              <a:off x="-4252" y="-479"/>
              <a:ext cx="1134" cy="1134"/>
            </a:xfrm>
            <a:prstGeom prst="rect">
              <a:avLst/>
            </a:prstGeom>
            <a:solidFill>
              <a:srgbClr val="66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2" name="Rectangle 13"/>
            <p:cNvSpPr>
              <a:spLocks noChangeArrowheads="1"/>
            </p:cNvSpPr>
            <p:nvPr/>
          </p:nvSpPr>
          <p:spPr bwMode="auto">
            <a:xfrm>
              <a:off x="-5975" y="1108"/>
              <a:ext cx="1134" cy="1134"/>
            </a:xfrm>
            <a:prstGeom prst="rect">
              <a:avLst/>
            </a:prstGeom>
            <a:solidFill>
              <a:srgbClr val="009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3" name="Rectangle 13"/>
            <p:cNvSpPr>
              <a:spLocks noChangeArrowheads="1"/>
            </p:cNvSpPr>
            <p:nvPr/>
          </p:nvSpPr>
          <p:spPr bwMode="auto">
            <a:xfrm>
              <a:off x="-4251" y="1108"/>
              <a:ext cx="1134" cy="1134"/>
            </a:xfrm>
            <a:prstGeom prst="rect">
              <a:avLst/>
            </a:prstGeom>
            <a:solidFill>
              <a:srgbClr val="50B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4" name="Rectangle 13"/>
            <p:cNvSpPr>
              <a:spLocks noChangeArrowheads="1"/>
            </p:cNvSpPr>
            <p:nvPr/>
          </p:nvSpPr>
          <p:spPr bwMode="auto">
            <a:xfrm>
              <a:off x="-5975" y="2696"/>
              <a:ext cx="1134" cy="1134"/>
            </a:xfrm>
            <a:prstGeom prst="rect">
              <a:avLst/>
            </a:pr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solidFill>
                  <a:srgbClr val="8DC63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5" name="Rectangle 13"/>
            <p:cNvSpPr>
              <a:spLocks noChangeArrowheads="1"/>
            </p:cNvSpPr>
            <p:nvPr/>
          </p:nvSpPr>
          <p:spPr bwMode="auto">
            <a:xfrm>
              <a:off x="-4251" y="2696"/>
              <a:ext cx="1134" cy="1134"/>
            </a:xfrm>
            <a:prstGeom prst="rect">
              <a:avLst/>
            </a:prstGeom>
            <a:solidFill>
              <a:srgbClr val="BFD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6" name="Rectangle 13"/>
            <p:cNvSpPr>
              <a:spLocks noChangeArrowheads="1"/>
            </p:cNvSpPr>
            <p:nvPr/>
          </p:nvSpPr>
          <p:spPr bwMode="auto">
            <a:xfrm>
              <a:off x="-5975" y="4284"/>
              <a:ext cx="1134" cy="1134"/>
            </a:xfrm>
            <a:prstGeom prst="rect">
              <a:avLst/>
            </a:prstGeom>
            <a:solidFill>
              <a:srgbClr val="CB58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7" name="Rectangle 13"/>
            <p:cNvSpPr>
              <a:spLocks noChangeArrowheads="1"/>
            </p:cNvSpPr>
            <p:nvPr/>
          </p:nvSpPr>
          <p:spPr bwMode="auto">
            <a:xfrm>
              <a:off x="-4251" y="4284"/>
              <a:ext cx="1134" cy="1134"/>
            </a:xfrm>
            <a:prstGeom prst="rect">
              <a:avLst/>
            </a:prstGeom>
            <a:solidFill>
              <a:srgbClr val="F37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88" name="Rectangle 13"/>
            <p:cNvSpPr>
              <a:spLocks noChangeArrowheads="1"/>
            </p:cNvSpPr>
            <p:nvPr/>
          </p:nvSpPr>
          <p:spPr bwMode="auto">
            <a:xfrm>
              <a:off x="-5975" y="5871"/>
              <a:ext cx="1134" cy="1134"/>
            </a:xfrm>
            <a:prstGeom prst="rect">
              <a:avLst/>
            </a:prstGeom>
            <a:solidFill>
              <a:srgbClr val="F9A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90" name="Rectangle 13"/>
            <p:cNvSpPr>
              <a:spLocks noChangeArrowheads="1"/>
            </p:cNvSpPr>
            <p:nvPr/>
          </p:nvSpPr>
          <p:spPr bwMode="auto">
            <a:xfrm>
              <a:off x="-4252" y="5863"/>
              <a:ext cx="1134" cy="1134"/>
            </a:xfrm>
            <a:prstGeom prst="rect">
              <a:avLst/>
            </a:prstGeom>
            <a:solidFill>
              <a:srgbClr val="FFE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18" name="Rectangle 13"/>
            <p:cNvSpPr>
              <a:spLocks noChangeArrowheads="1"/>
            </p:cNvSpPr>
            <p:nvPr/>
          </p:nvSpPr>
          <p:spPr bwMode="auto">
            <a:xfrm>
              <a:off x="-5975" y="7459"/>
              <a:ext cx="1134" cy="1134"/>
            </a:xfrm>
            <a:prstGeom prst="rect">
              <a:avLst/>
            </a:prstGeom>
            <a:solidFill>
              <a:srgbClr val="812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19" name="Rectangle 13"/>
            <p:cNvSpPr>
              <a:spLocks noChangeArrowheads="1"/>
            </p:cNvSpPr>
            <p:nvPr/>
          </p:nvSpPr>
          <p:spPr bwMode="auto">
            <a:xfrm>
              <a:off x="-4251" y="7459"/>
              <a:ext cx="1134" cy="1134"/>
            </a:xfrm>
            <a:prstGeom prst="rect">
              <a:avLst/>
            </a:prstGeom>
            <a:solidFill>
              <a:srgbClr val="B41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20" name="Rectangle 13"/>
            <p:cNvSpPr>
              <a:spLocks noChangeArrowheads="1"/>
            </p:cNvSpPr>
            <p:nvPr/>
          </p:nvSpPr>
          <p:spPr bwMode="auto">
            <a:xfrm>
              <a:off x="-5975" y="9046"/>
              <a:ext cx="1134" cy="1134"/>
            </a:xfrm>
            <a:prstGeom prst="rect">
              <a:avLst/>
            </a:pr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-4251" y="9046"/>
              <a:ext cx="1134" cy="1134"/>
            </a:xfrm>
            <a:prstGeom prst="rect">
              <a:avLst/>
            </a:prstGeom>
            <a:solidFill>
              <a:srgbClr val="F18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22" name="Rectangle 13"/>
            <p:cNvSpPr>
              <a:spLocks noChangeArrowheads="1"/>
            </p:cNvSpPr>
            <p:nvPr/>
          </p:nvSpPr>
          <p:spPr bwMode="auto">
            <a:xfrm>
              <a:off x="-5975" y="10634"/>
              <a:ext cx="1134" cy="1134"/>
            </a:xfrm>
            <a:prstGeom prst="rect">
              <a:avLst/>
            </a:prstGeom>
            <a:solidFill>
              <a:srgbClr val="988A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23" name="Rectangle 13"/>
            <p:cNvSpPr>
              <a:spLocks noChangeArrowheads="1"/>
            </p:cNvSpPr>
            <p:nvPr/>
          </p:nvSpPr>
          <p:spPr bwMode="auto">
            <a:xfrm>
              <a:off x="-4251" y="10634"/>
              <a:ext cx="1134" cy="1134"/>
            </a:xfrm>
            <a:prstGeom prst="rect">
              <a:avLst/>
            </a:prstGeom>
            <a:solidFill>
              <a:srgbClr val="B6A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24" name="Rectangle 13"/>
            <p:cNvSpPr>
              <a:spLocks noChangeArrowheads="1"/>
            </p:cNvSpPr>
            <p:nvPr/>
          </p:nvSpPr>
          <p:spPr bwMode="auto">
            <a:xfrm>
              <a:off x="-5975" y="12222"/>
              <a:ext cx="1134" cy="1134"/>
            </a:xfrm>
            <a:prstGeom prst="rect">
              <a:avLst/>
            </a:prstGeom>
            <a:solidFill>
              <a:srgbClr val="CCC2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25" name="Rectangle 13"/>
            <p:cNvSpPr>
              <a:spLocks noChangeArrowheads="1"/>
            </p:cNvSpPr>
            <p:nvPr/>
          </p:nvSpPr>
          <p:spPr bwMode="auto">
            <a:xfrm>
              <a:off x="-4251" y="12222"/>
              <a:ext cx="1134" cy="1134"/>
            </a:xfrm>
            <a:prstGeom prst="rect">
              <a:avLst/>
            </a:prstGeom>
            <a:solidFill>
              <a:srgbClr val="E2DD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  <p:sp>
          <p:nvSpPr>
            <p:cNvPr id="126" name="Rectangle 13"/>
            <p:cNvSpPr>
              <a:spLocks noChangeArrowheads="1"/>
            </p:cNvSpPr>
            <p:nvPr/>
          </p:nvSpPr>
          <p:spPr bwMode="auto">
            <a:xfrm>
              <a:off x="-5976" y="-3654"/>
              <a:ext cx="1134" cy="1134"/>
            </a:xfrm>
            <a:prstGeom prst="rect">
              <a:avLst/>
            </a:prstGeom>
            <a:solidFill>
              <a:srgbClr val="ED1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200">
                  <a:solidFill>
                    <a:schemeClr val="tx1"/>
                  </a:solidFill>
                  <a:latin typeface="Verdan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577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756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Wingdings" panose="05000000000000000000" pitchFamily="2" charset="2"/>
        <a:buNone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415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None/>
        <a:defRPr sz="22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None/>
        <a:defRPr sz="22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Wingdings" panose="05000000000000000000" pitchFamily="2" charset="2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177800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50" indent="-18415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Wingdings" panose="05000000000000000000" pitchFamily="2" charset="2"/>
        <a:buChar char="§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None/>
        <a:defRPr sz="2200" i="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2669527" cy="2426400"/>
          </a:xfrm>
        </p:spPr>
        <p:txBody>
          <a:bodyPr/>
          <a:lstStyle/>
          <a:p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Lectoraat Professionalisering van het Onderwijs</a:t>
            </a:r>
            <a:endParaRPr lang="nl-NL" sz="200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endParaRPr lang="nl-NL" dirty="0" smtClean="0"/>
          </a:p>
          <a:p>
            <a:pPr lvl="1"/>
            <a:endParaRPr lang="nl-NL" dirty="0"/>
          </a:p>
          <a:p>
            <a:pPr marL="0" lvl="1" indent="0">
              <a:buNone/>
            </a:pPr>
            <a:endParaRPr lang="nl-NL" dirty="0" smtClean="0"/>
          </a:p>
          <a:p>
            <a:pPr marL="0" lvl="1" indent="0" algn="ctr">
              <a:buNone/>
            </a:pPr>
            <a:r>
              <a:rPr lang="nl-NL" dirty="0" smtClean="0"/>
              <a:t>	Een reflectie op de </a:t>
            </a:r>
            <a:r>
              <a:rPr lang="nl-NL" dirty="0" err="1" smtClean="0"/>
              <a:t>keynote</a:t>
            </a:r>
            <a:r>
              <a:rPr lang="nl-NL" dirty="0" smtClean="0"/>
              <a:t> van Jan Vermunt</a:t>
            </a:r>
          </a:p>
          <a:p>
            <a:pPr marL="0" lvl="1" indent="0" algn="ctr">
              <a:buNone/>
            </a:pPr>
            <a:endParaRPr lang="nl-NL" dirty="0"/>
          </a:p>
          <a:p>
            <a:pPr marL="0" lvl="1" indent="0" algn="ctr">
              <a:buNone/>
            </a:pPr>
            <a:endParaRPr lang="nl-NL" dirty="0" smtClean="0"/>
          </a:p>
          <a:p>
            <a:pPr marL="0" lvl="1" indent="0" algn="ctr">
              <a:buNone/>
            </a:pPr>
            <a:r>
              <a:rPr lang="nl-NL" dirty="0" smtClean="0"/>
              <a:t>	Marcel van der </a:t>
            </a:r>
            <a:r>
              <a:rPr lang="nl-NL" dirty="0" smtClean="0"/>
              <a:t>Klink</a:t>
            </a:r>
          </a:p>
          <a:p>
            <a:pPr marL="0" lvl="1" indent="0" algn="ctr">
              <a:buNone/>
            </a:pPr>
            <a:endParaRPr lang="nl-NL" dirty="0"/>
          </a:p>
          <a:p>
            <a:pPr marL="0" lvl="1" indent="0" algn="ctr">
              <a:buNone/>
            </a:pPr>
            <a:r>
              <a:rPr lang="nl-NL" dirty="0" err="1" smtClean="0"/>
              <a:t>OnderwijsResearchDagen</a:t>
            </a:r>
            <a:endParaRPr lang="nl-NL" dirty="0" smtClean="0"/>
          </a:p>
          <a:p>
            <a:pPr marL="0" lvl="1" indent="0" algn="ctr">
              <a:buNone/>
            </a:pPr>
            <a:r>
              <a:rPr lang="nl-NL" dirty="0" smtClean="0"/>
              <a:t>7-9 juli 2021 </a:t>
            </a:r>
            <a:r>
              <a:rPr lang="nl-NL" smtClean="0"/>
              <a:t>Online/te Utrecht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24" y="5923532"/>
            <a:ext cx="5047619" cy="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87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Aandacht voor een taai probleem. 3 vraagstukken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lvl="1" indent="0">
              <a:buNone/>
            </a:pPr>
            <a:endParaRPr lang="nl-NL" sz="2400" dirty="0" smtClean="0"/>
          </a:p>
          <a:p>
            <a:pPr marL="0" lvl="1" indent="0">
              <a:buNone/>
            </a:pPr>
            <a:endParaRPr lang="nl-NL" sz="2400" dirty="0"/>
          </a:p>
          <a:p>
            <a:pPr marL="0" lvl="1" indent="0">
              <a:buNone/>
            </a:pPr>
            <a:r>
              <a:rPr lang="nl-NL" sz="2400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24" y="5923532"/>
            <a:ext cx="5047619" cy="66666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201" y="704390"/>
            <a:ext cx="5312263" cy="236450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35" y="3351398"/>
            <a:ext cx="5210156" cy="216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51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2595636" cy="2426400"/>
          </a:xfrm>
        </p:spPr>
        <p:txBody>
          <a:bodyPr/>
          <a:lstStyle/>
          <a:p>
            <a:r>
              <a:rPr lang="nl-NL" dirty="0" smtClean="0"/>
              <a:t>Scheiding fundamenteel en praktijkgericht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lvl="1" indent="0">
              <a:buNone/>
            </a:pPr>
            <a:endParaRPr lang="nl-NL" sz="2400" dirty="0"/>
          </a:p>
          <a:p>
            <a:pPr marL="0" lvl="1" indent="0">
              <a:buNone/>
            </a:pPr>
            <a:r>
              <a:rPr lang="nl-NL" sz="2400" dirty="0" smtClean="0"/>
              <a:t>Het is als handbal en voetbal: Er zijn overeenkomsten en verschillen</a:t>
            </a:r>
            <a:endParaRPr lang="nl-NL" sz="2400" dirty="0"/>
          </a:p>
          <a:p>
            <a:pPr marL="0" lvl="1" indent="0">
              <a:buNone/>
            </a:pPr>
            <a:endParaRPr lang="nl-NL" sz="2400" dirty="0"/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24" y="5923532"/>
            <a:ext cx="5047619" cy="66666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107" y="1850448"/>
            <a:ext cx="3333750" cy="23812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975" y="4051740"/>
            <a:ext cx="3238862" cy="22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Scheidslijnen in onderzoek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nl-NL" sz="2400" dirty="0" smtClean="0"/>
              <a:t>Verkokering in het onderzoek: </a:t>
            </a:r>
          </a:p>
          <a:p>
            <a:pPr marL="0" lvl="1" indent="0">
              <a:buNone/>
            </a:pPr>
            <a:r>
              <a:rPr lang="nl-NL" sz="2400" dirty="0" smtClean="0"/>
              <a:t>succes en </a:t>
            </a:r>
          </a:p>
          <a:p>
            <a:pPr marL="0" lvl="1" indent="0">
              <a:buNone/>
            </a:pPr>
            <a:r>
              <a:rPr lang="nl-NL" sz="2400" dirty="0" smtClean="0"/>
              <a:t>schaduwzijde</a:t>
            </a:r>
            <a:endParaRPr lang="nl-NL" sz="2400" dirty="0"/>
          </a:p>
          <a:p>
            <a:pPr marL="0" lvl="1" indent="0">
              <a:buNone/>
            </a:pPr>
            <a:endParaRPr lang="nl-NL" sz="2400" dirty="0"/>
          </a:p>
          <a:p>
            <a:pPr marL="0" lvl="1" indent="0">
              <a:buNone/>
            </a:pPr>
            <a:endParaRPr lang="nl-NL" sz="2400" dirty="0"/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24" y="5923532"/>
            <a:ext cx="5047619" cy="66666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605" y="883808"/>
            <a:ext cx="5470467" cy="457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26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Creëren van een lerend gezelschap voor onderzoek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smtClean="0"/>
              <a:t>Flankerend of ontwerpgericht onderzoek?</a:t>
            </a:r>
          </a:p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Rekening houdend met uiteenlopende agenda’s en belangen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400" y="2269737"/>
            <a:ext cx="3984049" cy="259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96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59999"/>
            <a:ext cx="2426400" cy="2708899"/>
          </a:xfrm>
        </p:spPr>
        <p:txBody>
          <a:bodyPr/>
          <a:lstStyle/>
          <a:p>
            <a:r>
              <a:rPr lang="nl-NL" dirty="0" smtClean="0"/>
              <a:t>Aandacht voor een taai probleem. Niet oplosbaar, wel hanteerbaar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lvl="1" indent="0">
              <a:buNone/>
            </a:pPr>
            <a:endParaRPr lang="nl-NL" sz="2400" dirty="0" smtClean="0"/>
          </a:p>
          <a:p>
            <a:pPr marL="0" lvl="1" indent="0">
              <a:buNone/>
            </a:pPr>
            <a:endParaRPr lang="nl-NL" sz="2400" dirty="0"/>
          </a:p>
          <a:p>
            <a:pPr marL="0" lvl="1" indent="0">
              <a:buNone/>
            </a:pPr>
            <a:r>
              <a:rPr lang="nl-NL" sz="2400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24" y="5923532"/>
            <a:ext cx="5047619" cy="66666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201" y="704390"/>
            <a:ext cx="5312263" cy="236450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35" y="3351398"/>
            <a:ext cx="5210156" cy="216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67051"/>
      </p:ext>
    </p:extLst>
  </p:cSld>
  <p:clrMapOvr>
    <a:masterClrMapping/>
  </p:clrMapOvr>
</p:sld>
</file>

<file path=ppt/theme/theme1.xml><?xml version="1.0" encoding="utf-8"?>
<a:theme xmlns:a="http://schemas.openxmlformats.org/drawingml/2006/main" name="2019 Standaard PowerPoint">
  <a:themeElements>
    <a:clrScheme name="ZUY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D1B34"/>
      </a:accent1>
      <a:accent2>
        <a:srgbClr val="B6AAA7"/>
      </a:accent2>
      <a:accent3>
        <a:srgbClr val="0077C0"/>
      </a:accent3>
      <a:accent4>
        <a:srgbClr val="50B848"/>
      </a:accent4>
      <a:accent5>
        <a:srgbClr val="F37021"/>
      </a:accent5>
      <a:accent6>
        <a:srgbClr val="B41E8E"/>
      </a:accent6>
      <a:hlink>
        <a:srgbClr val="0563C1"/>
      </a:hlink>
      <a:folHlink>
        <a:srgbClr val="954F72"/>
      </a:folHlink>
    </a:clrScheme>
    <a:fontScheme name="ZUYD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144000" tIns="108000" rIns="144000" bIns="108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 Standaard PowerPoint" id="{8CF3C064-79DA-4732-B7DC-8BCC6AA9902A}" vid="{D610AFB3-33E9-4114-9729-C7CC7F6D1FA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F34EA7EB4E00498FF495E12154AC4A" ma:contentTypeVersion="10" ma:contentTypeDescription="Create a new document." ma:contentTypeScope="" ma:versionID="c595cec764de624e0df0025b33296dd4">
  <xsd:schema xmlns:xsd="http://www.w3.org/2001/XMLSchema" xmlns:xs="http://www.w3.org/2001/XMLSchema" xmlns:p="http://schemas.microsoft.com/office/2006/metadata/properties" xmlns:ns3="17e12b86-5f24-4197-bc1a-8577509df9c7" targetNamespace="http://schemas.microsoft.com/office/2006/metadata/properties" ma:root="true" ma:fieldsID="a134efb92332516b17bfbaeffb6a2c25" ns3:_="">
    <xsd:import namespace="17e12b86-5f24-4197-bc1a-8577509df9c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e12b86-5f24-4197-bc1a-8577509df9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8F8878-E603-4525-8D0C-998A97002E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e12b86-5f24-4197-bc1a-8577509df9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DA857F-B523-4FB2-8F40-3E53AFAAAB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C09188-B8D4-4D99-B4A3-9A0030C97DEE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17e12b86-5f24-4197-bc1a-8577509df9c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97</Words>
  <Application>Microsoft Office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Segoe UI Light</vt:lpstr>
      <vt:lpstr>Verdana</vt:lpstr>
      <vt:lpstr>Wingdings</vt:lpstr>
      <vt:lpstr>2019 Standaard PowerPoint</vt:lpstr>
      <vt:lpstr>  Lectoraat Professionalisering van het Onderwijs</vt:lpstr>
      <vt:lpstr>Aandacht voor een taai probleem. 3 vraagstukken</vt:lpstr>
      <vt:lpstr>Scheiding fundamenteel en praktijkgericht</vt:lpstr>
      <vt:lpstr>  Scheidslijnen in onderzoek</vt:lpstr>
      <vt:lpstr>Creëren van een lerend gezelschap voor onderzoek</vt:lpstr>
      <vt:lpstr>Aandacht voor een taai probleem. Niet oplosbaar, wel hanteerbaar</vt:lpstr>
    </vt:vector>
  </TitlesOfParts>
  <Company>Zuydhogeschool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Onderzoek studentenwelzijn Verpleegkunde</dc:title>
  <dc:creator>Goes - Daniëls, MLHA (Miriam)</dc:creator>
  <cp:lastModifiedBy>Klink, van der, MR (Marcel)</cp:lastModifiedBy>
  <cp:revision>17</cp:revision>
  <dcterms:created xsi:type="dcterms:W3CDTF">2021-06-18T07:13:52Z</dcterms:created>
  <dcterms:modified xsi:type="dcterms:W3CDTF">2021-07-08T07:58:46Z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0x01010046F34EA7EB4E00498FF495E12154AC4A</vt:lpwstr>
  </property>
</Properties>
</file>